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03"/>
  </p:notesMasterIdLst>
  <p:sldIdLst>
    <p:sldId id="260" r:id="rId3"/>
    <p:sldId id="763" r:id="rId4"/>
    <p:sldId id="766" r:id="rId5"/>
    <p:sldId id="759" r:id="rId6"/>
    <p:sldId id="690" r:id="rId7"/>
    <p:sldId id="421" r:id="rId8"/>
    <p:sldId id="786" r:id="rId9"/>
    <p:sldId id="322" r:id="rId10"/>
    <p:sldId id="321" r:id="rId11"/>
    <p:sldId id="760" r:id="rId12"/>
    <p:sldId id="325" r:id="rId13"/>
    <p:sldId id="316" r:id="rId14"/>
    <p:sldId id="326" r:id="rId15"/>
    <p:sldId id="768" r:id="rId16"/>
    <p:sldId id="792" r:id="rId17"/>
    <p:sldId id="769" r:id="rId18"/>
    <p:sldId id="668" r:id="rId19"/>
    <p:sldId id="670" r:id="rId20"/>
    <p:sldId id="674" r:id="rId21"/>
    <p:sldId id="671" r:id="rId22"/>
    <p:sldId id="723" r:id="rId23"/>
    <p:sldId id="673" r:id="rId24"/>
    <p:sldId id="696" r:id="rId25"/>
    <p:sldId id="672" r:id="rId26"/>
    <p:sldId id="767" r:id="rId27"/>
    <p:sldId id="677" r:id="rId28"/>
    <p:sldId id="680" r:id="rId29"/>
    <p:sldId id="675" r:id="rId30"/>
    <p:sldId id="676" r:id="rId31"/>
    <p:sldId id="721" r:id="rId32"/>
    <p:sldId id="762" r:id="rId33"/>
    <p:sldId id="678" r:id="rId34"/>
    <p:sldId id="791" r:id="rId35"/>
    <p:sldId id="681" r:id="rId36"/>
    <p:sldId id="739" r:id="rId37"/>
    <p:sldId id="256" r:id="rId38"/>
    <p:sldId id="778" r:id="rId39"/>
    <p:sldId id="781" r:id="rId40"/>
    <p:sldId id="764" r:id="rId41"/>
    <p:sldId id="666" r:id="rId42"/>
    <p:sldId id="794" r:id="rId43"/>
    <p:sldId id="755" r:id="rId44"/>
    <p:sldId id="753" r:id="rId45"/>
    <p:sldId id="498" r:id="rId46"/>
    <p:sldId id="797" r:id="rId47"/>
    <p:sldId id="466" r:id="rId48"/>
    <p:sldId id="501" r:id="rId49"/>
    <p:sldId id="467" r:id="rId50"/>
    <p:sldId id="468" r:id="rId51"/>
    <p:sldId id="502" r:id="rId52"/>
    <p:sldId id="777" r:id="rId53"/>
    <p:sldId id="469" r:id="rId54"/>
    <p:sldId id="470" r:id="rId55"/>
    <p:sldId id="471" r:id="rId56"/>
    <p:sldId id="784" r:id="rId57"/>
    <p:sldId id="500" r:id="rId58"/>
    <p:sldId id="472" r:id="rId59"/>
    <p:sldId id="474" r:id="rId60"/>
    <p:sldId id="475" r:id="rId61"/>
    <p:sldId id="476" r:id="rId62"/>
    <p:sldId id="477" r:id="rId63"/>
    <p:sldId id="503" r:id="rId64"/>
    <p:sldId id="478" r:id="rId65"/>
    <p:sldId id="479" r:id="rId66"/>
    <p:sldId id="330" r:id="rId67"/>
    <p:sldId id="480" r:id="rId68"/>
    <p:sldId id="482" r:id="rId69"/>
    <p:sldId id="483" r:id="rId70"/>
    <p:sldId id="484" r:id="rId71"/>
    <p:sldId id="485" r:id="rId72"/>
    <p:sldId id="486" r:id="rId73"/>
    <p:sldId id="487" r:id="rId74"/>
    <p:sldId id="488" r:id="rId75"/>
    <p:sldId id="489" r:id="rId76"/>
    <p:sldId id="746" r:id="rId77"/>
    <p:sldId id="796" r:id="rId78"/>
    <p:sldId id="758" r:id="rId79"/>
    <p:sldId id="724" r:id="rId80"/>
    <p:sldId id="726" r:id="rId81"/>
    <p:sldId id="748" r:id="rId82"/>
    <p:sldId id="729" r:id="rId83"/>
    <p:sldId id="731" r:id="rId84"/>
    <p:sldId id="730" r:id="rId85"/>
    <p:sldId id="795" r:id="rId86"/>
    <p:sldId id="771" r:id="rId87"/>
    <p:sldId id="749" r:id="rId88"/>
    <p:sldId id="750" r:id="rId89"/>
    <p:sldId id="751" r:id="rId90"/>
    <p:sldId id="683" r:id="rId91"/>
    <p:sldId id="684" r:id="rId92"/>
    <p:sldId id="685" r:id="rId93"/>
    <p:sldId id="734" r:id="rId94"/>
    <p:sldId id="732" r:id="rId95"/>
    <p:sldId id="790" r:id="rId96"/>
    <p:sldId id="787" r:id="rId97"/>
    <p:sldId id="772" r:id="rId98"/>
    <p:sldId id="775" r:id="rId99"/>
    <p:sldId id="773" r:id="rId100"/>
    <p:sldId id="776" r:id="rId101"/>
    <p:sldId id="665" r:id="rId102"/>
  </p:sldIdLst>
  <p:sldSz cx="9144000" cy="6858000" type="screen4x3"/>
  <p:notesSz cx="6858000" cy="9144000"/>
  <p:defaultTextStyle>
    <a:defPPr>
      <a:defRPr lang="pl-PL"/>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3713">
          <p15:clr>
            <a:srgbClr val="A4A3A4"/>
          </p15:clr>
        </p15:guide>
        <p15:guide id="2" pos="125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zej Świstowski" initials="AŚ" lastIdx="3" clrIdx="0">
    <p:extLst>
      <p:ext uri="{19B8F6BF-5375-455C-9EA6-DF929625EA0E}">
        <p15:presenceInfo xmlns:p15="http://schemas.microsoft.com/office/powerpoint/2012/main" userId="bbf6f2f1e13c61a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FF99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977269-CA59-4AAE-B5DF-A042C529AC36}" v="280" dt="2021-09-08T20:03:58.748"/>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snapToGrid="0" snapToObjects="1">
      <p:cViewPr varScale="1">
        <p:scale>
          <a:sx n="82" d="100"/>
          <a:sy n="82" d="100"/>
        </p:scale>
        <p:origin x="845" y="72"/>
      </p:cViewPr>
      <p:guideLst>
        <p:guide orient="horz" pos="3713"/>
        <p:guide pos="1251"/>
      </p:guideLst>
    </p:cSldViewPr>
  </p:slideViewPr>
  <p:notesTextViewPr>
    <p:cViewPr>
      <p:scale>
        <a:sx n="100" d="100"/>
        <a:sy n="100" d="100"/>
      </p:scale>
      <p:origin x="0" y="0"/>
    </p:cViewPr>
  </p:notesTextViewPr>
  <p:sorterViewPr>
    <p:cViewPr varScale="1">
      <p:scale>
        <a:sx n="100" d="100"/>
        <a:sy n="100" d="100"/>
      </p:scale>
      <p:origin x="0" y="-7066"/>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theme" Target="theme/theme1.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notesMaster" Target="notesMasters/notesMaster1.xml"/><Relationship Id="rId108" Type="http://schemas.openxmlformats.org/officeDocument/2006/relationships/tableStyles" Target="tableStyle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microsoft.com/office/2016/11/relationships/changesInfo" Target="changesInfos/changesInfo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microsoft.com/office/2015/10/relationships/revisionInfo" Target="revisionInfo.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zej Świstowski" userId="bbf6f2f1e13c61a2" providerId="LiveId" clId="{166A0C71-3519-4954-A1BF-6D5B44F986FA}"/>
    <pc:docChg chg="undo custSel addSld modSld">
      <pc:chgData name="Andrzej Świstowski" userId="bbf6f2f1e13c61a2" providerId="LiveId" clId="{166A0C71-3519-4954-A1BF-6D5B44F986FA}" dt="2021-08-12T16:08:31.093" v="36" actId="1076"/>
      <pc:docMkLst>
        <pc:docMk/>
      </pc:docMkLst>
      <pc:sldChg chg="modSp mod">
        <pc:chgData name="Andrzej Świstowski" userId="bbf6f2f1e13c61a2" providerId="LiveId" clId="{166A0C71-3519-4954-A1BF-6D5B44F986FA}" dt="2021-07-28T11:15:20.143" v="2" actId="255"/>
        <pc:sldMkLst>
          <pc:docMk/>
          <pc:sldMk cId="2636198448" sldId="772"/>
        </pc:sldMkLst>
        <pc:spChg chg="mod">
          <ac:chgData name="Andrzej Świstowski" userId="bbf6f2f1e13c61a2" providerId="LiveId" clId="{166A0C71-3519-4954-A1BF-6D5B44F986FA}" dt="2021-07-28T11:14:16.646" v="0" actId="20577"/>
          <ac:spMkLst>
            <pc:docMk/>
            <pc:sldMk cId="2636198448" sldId="772"/>
            <ac:spMk id="2" creationId="{756E7B3C-2AC3-46C1-AA92-9A25A841AA86}"/>
          </ac:spMkLst>
        </pc:spChg>
        <pc:spChg chg="mod">
          <ac:chgData name="Andrzej Świstowski" userId="bbf6f2f1e13c61a2" providerId="LiveId" clId="{166A0C71-3519-4954-A1BF-6D5B44F986FA}" dt="2021-07-28T11:15:20.143" v="2" actId="255"/>
          <ac:spMkLst>
            <pc:docMk/>
            <pc:sldMk cId="2636198448" sldId="772"/>
            <ac:spMk id="4" creationId="{BBB72A0E-3D7A-4D32-A9D6-386D3846688E}"/>
          </ac:spMkLst>
        </pc:spChg>
      </pc:sldChg>
      <pc:sldChg chg="addSp modSp new mod">
        <pc:chgData name="Andrzej Świstowski" userId="bbf6f2f1e13c61a2" providerId="LiveId" clId="{166A0C71-3519-4954-A1BF-6D5B44F986FA}" dt="2021-08-12T16:08:31.093" v="36" actId="1076"/>
        <pc:sldMkLst>
          <pc:docMk/>
          <pc:sldMk cId="1789345773" sldId="787"/>
        </pc:sldMkLst>
        <pc:spChg chg="add mod">
          <ac:chgData name="Andrzej Świstowski" userId="bbf6f2f1e13c61a2" providerId="LiveId" clId="{166A0C71-3519-4954-A1BF-6D5B44F986FA}" dt="2021-08-12T16:08:31.093" v="36" actId="1076"/>
          <ac:spMkLst>
            <pc:docMk/>
            <pc:sldMk cId="1789345773" sldId="787"/>
            <ac:spMk id="2" creationId="{3895F1E8-309A-46ED-A0CC-593330F3B919}"/>
          </ac:spMkLst>
        </pc:spChg>
        <pc:spChg chg="add mod">
          <ac:chgData name="Andrzej Świstowski" userId="bbf6f2f1e13c61a2" providerId="LiveId" clId="{166A0C71-3519-4954-A1BF-6D5B44F986FA}" dt="2021-08-12T16:08:11.809" v="31" actId="14100"/>
          <ac:spMkLst>
            <pc:docMk/>
            <pc:sldMk cId="1789345773" sldId="787"/>
            <ac:spMk id="6" creationId="{B84F5853-1A4D-441E-813E-29A28B754F50}"/>
          </ac:spMkLst>
        </pc:spChg>
        <pc:picChg chg="add mod">
          <ac:chgData name="Andrzej Świstowski" userId="bbf6f2f1e13c61a2" providerId="LiveId" clId="{166A0C71-3519-4954-A1BF-6D5B44F986FA}" dt="2021-07-28T11:17:48.530" v="21" actId="14100"/>
          <ac:picMkLst>
            <pc:docMk/>
            <pc:sldMk cId="1789345773" sldId="787"/>
            <ac:picMk id="3" creationId="{B9C4AFAB-135D-4252-974E-6D8E9CFF6ECD}"/>
          </ac:picMkLst>
        </pc:picChg>
        <pc:picChg chg="add mod">
          <ac:chgData name="Andrzej Świstowski" userId="bbf6f2f1e13c61a2" providerId="LiveId" clId="{166A0C71-3519-4954-A1BF-6D5B44F986FA}" dt="2021-07-28T11:17:46.479" v="20" actId="1076"/>
          <ac:picMkLst>
            <pc:docMk/>
            <pc:sldMk cId="1789345773" sldId="787"/>
            <ac:picMk id="4" creationId="{9FD75512-587F-460C-BB0F-10DF60C6257B}"/>
          </ac:picMkLst>
        </pc:picChg>
      </pc:sldChg>
    </pc:docChg>
  </pc:docChgLst>
  <pc:docChgLst>
    <pc:chgData name="Andrzej Świstowski" userId="bbf6f2f1e13c61a2" providerId="LiveId" clId="{4FDF6144-AC14-49B9-AC51-CA567743AF23}"/>
    <pc:docChg chg="undo custSel addSld delSld modSld sldOrd modMainMaster">
      <pc:chgData name="Andrzej Świstowski" userId="bbf6f2f1e13c61a2" providerId="LiveId" clId="{4FDF6144-AC14-49B9-AC51-CA567743AF23}" dt="2021-08-29T15:24:34.862" v="2918"/>
      <pc:docMkLst>
        <pc:docMk/>
      </pc:docMkLst>
      <pc:sldChg chg="addSp delSp modSp mod">
        <pc:chgData name="Andrzej Świstowski" userId="bbf6f2f1e13c61a2" providerId="LiveId" clId="{4FDF6144-AC14-49B9-AC51-CA567743AF23}" dt="2021-08-29T14:31:25.546" v="2669" actId="21"/>
        <pc:sldMkLst>
          <pc:docMk/>
          <pc:sldMk cId="1748931571" sldId="321"/>
        </pc:sldMkLst>
        <pc:spChg chg="mod">
          <ac:chgData name="Andrzej Świstowski" userId="bbf6f2f1e13c61a2" providerId="LiveId" clId="{4FDF6144-AC14-49B9-AC51-CA567743AF23}" dt="2021-08-29T14:31:10.871" v="2668" actId="1076"/>
          <ac:spMkLst>
            <pc:docMk/>
            <pc:sldMk cId="1748931571" sldId="321"/>
            <ac:spMk id="2" creationId="{00000000-0000-0000-0000-000000000000}"/>
          </ac:spMkLst>
        </pc:spChg>
        <pc:picChg chg="add del mod">
          <ac:chgData name="Andrzej Świstowski" userId="bbf6f2f1e13c61a2" providerId="LiveId" clId="{4FDF6144-AC14-49B9-AC51-CA567743AF23}" dt="2021-08-29T14:31:25.546" v="2669" actId="21"/>
          <ac:picMkLst>
            <pc:docMk/>
            <pc:sldMk cId="1748931571" sldId="321"/>
            <ac:picMk id="7" creationId="{9187EF5E-7D31-45C8-B705-1BC106D6EA37}"/>
          </ac:picMkLst>
        </pc:picChg>
        <pc:picChg chg="add del mod">
          <ac:chgData name="Andrzej Świstowski" userId="bbf6f2f1e13c61a2" providerId="LiveId" clId="{4FDF6144-AC14-49B9-AC51-CA567743AF23}" dt="2021-08-29T14:31:07.910" v="2667" actId="1076"/>
          <ac:picMkLst>
            <pc:docMk/>
            <pc:sldMk cId="1748931571" sldId="321"/>
            <ac:picMk id="5124" creationId="{00000000-0000-0000-0000-000000000000}"/>
          </ac:picMkLst>
        </pc:picChg>
      </pc:sldChg>
      <pc:sldChg chg="modSp mod">
        <pc:chgData name="Andrzej Świstowski" userId="bbf6f2f1e13c61a2" providerId="LiveId" clId="{4FDF6144-AC14-49B9-AC51-CA567743AF23}" dt="2021-08-19T19:55:51.336" v="338" actId="1076"/>
        <pc:sldMkLst>
          <pc:docMk/>
          <pc:sldMk cId="1123012381" sldId="326"/>
        </pc:sldMkLst>
        <pc:spChg chg="mod">
          <ac:chgData name="Andrzej Świstowski" userId="bbf6f2f1e13c61a2" providerId="LiveId" clId="{4FDF6144-AC14-49B9-AC51-CA567743AF23}" dt="2021-08-19T19:55:26.292" v="337" actId="1076"/>
          <ac:spMkLst>
            <pc:docMk/>
            <pc:sldMk cId="1123012381" sldId="326"/>
            <ac:spMk id="2" creationId="{00000000-0000-0000-0000-000000000000}"/>
          </ac:spMkLst>
        </pc:spChg>
        <pc:spChg chg="mod">
          <ac:chgData name="Andrzej Świstowski" userId="bbf6f2f1e13c61a2" providerId="LiveId" clId="{4FDF6144-AC14-49B9-AC51-CA567743AF23}" dt="2021-08-19T19:55:51.336" v="338" actId="1076"/>
          <ac:spMkLst>
            <pc:docMk/>
            <pc:sldMk cId="1123012381" sldId="326"/>
            <ac:spMk id="10" creationId="{E0F71C63-7A54-47CD-8562-C7D667B5515E}"/>
          </ac:spMkLst>
        </pc:spChg>
      </pc:sldChg>
      <pc:sldChg chg="modAnim">
        <pc:chgData name="Andrzej Świstowski" userId="bbf6f2f1e13c61a2" providerId="LiveId" clId="{4FDF6144-AC14-49B9-AC51-CA567743AF23}" dt="2021-08-29T15:06:31.020" v="2826"/>
        <pc:sldMkLst>
          <pc:docMk/>
          <pc:sldMk cId="4278931306" sldId="488"/>
        </pc:sldMkLst>
      </pc:sldChg>
      <pc:sldChg chg="addSp delSp modSp mod setBg">
        <pc:chgData name="Andrzej Świstowski" userId="bbf6f2f1e13c61a2" providerId="LiveId" clId="{4FDF6144-AC14-49B9-AC51-CA567743AF23}" dt="2021-08-29T15:24:34.862" v="2918"/>
        <pc:sldMkLst>
          <pc:docMk/>
          <pc:sldMk cId="0" sldId="665"/>
        </pc:sldMkLst>
        <pc:spChg chg="add del">
          <ac:chgData name="Andrzej Świstowski" userId="bbf6f2f1e13c61a2" providerId="LiveId" clId="{4FDF6144-AC14-49B9-AC51-CA567743AF23}" dt="2021-08-29T15:24:23.814" v="2916" actId="26606"/>
          <ac:spMkLst>
            <pc:docMk/>
            <pc:sldMk cId="0" sldId="665"/>
            <ac:spMk id="136" creationId="{42A5316D-ED2F-4F89-B4B4-8D9240B1A348}"/>
          </ac:spMkLst>
        </pc:spChg>
        <pc:spChg chg="add del">
          <ac:chgData name="Andrzej Świstowski" userId="bbf6f2f1e13c61a2" providerId="LiveId" clId="{4FDF6144-AC14-49B9-AC51-CA567743AF23}" dt="2021-08-29T15:24:20.316" v="2914" actId="26606"/>
          <ac:spMkLst>
            <pc:docMk/>
            <pc:sldMk cId="0" sldId="665"/>
            <ac:spMk id="192" creationId="{B34F5AD2-EDBD-4BBD-A55C-EAFFD0C7097A}"/>
          </ac:spMkLst>
        </pc:spChg>
        <pc:spChg chg="add del">
          <ac:chgData name="Andrzej Świstowski" userId="bbf6f2f1e13c61a2" providerId="LiveId" clId="{4FDF6144-AC14-49B9-AC51-CA567743AF23}" dt="2021-08-29T15:24:20.316" v="2914" actId="26606"/>
          <ac:spMkLst>
            <pc:docMk/>
            <pc:sldMk cId="0" sldId="665"/>
            <ac:spMk id="193" creationId="{C3896A03-3945-419A-B66B-4EE266EDD152}"/>
          </ac:spMkLst>
        </pc:spChg>
        <pc:spChg chg="add del">
          <ac:chgData name="Andrzej Świstowski" userId="bbf6f2f1e13c61a2" providerId="LiveId" clId="{4FDF6144-AC14-49B9-AC51-CA567743AF23}" dt="2021-08-29T15:24:20.316" v="2914" actId="26606"/>
          <ac:spMkLst>
            <pc:docMk/>
            <pc:sldMk cId="0" sldId="665"/>
            <ac:spMk id="194" creationId="{B8EAE243-3A9F-4A46-B0D9-04C723A8A1BD}"/>
          </ac:spMkLst>
        </pc:spChg>
        <pc:spChg chg="mod">
          <ac:chgData name="Andrzej Świstowski" userId="bbf6f2f1e13c61a2" providerId="LiveId" clId="{4FDF6144-AC14-49B9-AC51-CA567743AF23}" dt="2021-08-29T15:24:23.814" v="2916" actId="26606"/>
          <ac:spMkLst>
            <pc:docMk/>
            <pc:sldMk cId="0" sldId="665"/>
            <ac:spMk id="41986" creationId="{53BB8F92-5662-4A2D-87A9-D53AA220EA54}"/>
          </ac:spMkLst>
        </pc:spChg>
        <pc:spChg chg="add del">
          <ac:chgData name="Andrzej Świstowski" userId="bbf6f2f1e13c61a2" providerId="LiveId" clId="{4FDF6144-AC14-49B9-AC51-CA567743AF23}" dt="2021-08-29T15:24:23.814" v="2916" actId="26606"/>
          <ac:spMkLst>
            <pc:docMk/>
            <pc:sldMk cId="0" sldId="665"/>
            <ac:spMk id="41989" creationId="{1BB867FF-FC45-48F7-8104-F89BE54909F1}"/>
          </ac:spMkLst>
        </pc:spChg>
        <pc:spChg chg="add del">
          <ac:chgData name="Andrzej Świstowski" userId="bbf6f2f1e13c61a2" providerId="LiveId" clId="{4FDF6144-AC14-49B9-AC51-CA567743AF23}" dt="2021-08-29T15:24:23.814" v="2916" actId="26606"/>
          <ac:spMkLst>
            <pc:docMk/>
            <pc:sldMk cId="0" sldId="665"/>
            <ac:spMk id="41990" creationId="{8BB56887-D0D5-4F0C-9E19-7247EB83C8B7}"/>
          </ac:spMkLst>
        </pc:spChg>
        <pc:spChg chg="add del">
          <ac:chgData name="Andrzej Świstowski" userId="bbf6f2f1e13c61a2" providerId="LiveId" clId="{4FDF6144-AC14-49B9-AC51-CA567743AF23}" dt="2021-08-29T15:24:23.814" v="2916" actId="26606"/>
          <ac:spMkLst>
            <pc:docMk/>
            <pc:sldMk cId="0" sldId="665"/>
            <ac:spMk id="41991" creationId="{081E4A58-353D-44AE-B2FC-2A74E2E400F7}"/>
          </ac:spMkLst>
        </pc:spChg>
        <pc:picChg chg="del mod">
          <ac:chgData name="Andrzej Świstowski" userId="bbf6f2f1e13c61a2" providerId="LiveId" clId="{4FDF6144-AC14-49B9-AC51-CA567743AF23}" dt="2021-08-28T10:17:08.752" v="1626" actId="21"/>
          <ac:picMkLst>
            <pc:docMk/>
            <pc:sldMk cId="0" sldId="665"/>
            <ac:picMk id="3" creationId="{3F0EF831-47A0-43CC-B2D3-B18DEF3F22C9}"/>
          </ac:picMkLst>
        </pc:picChg>
        <pc:picChg chg="del mod">
          <ac:chgData name="Andrzej Świstowski" userId="bbf6f2f1e13c61a2" providerId="LiveId" clId="{4FDF6144-AC14-49B9-AC51-CA567743AF23}" dt="2021-08-28T10:17:06.380" v="1625" actId="21"/>
          <ac:picMkLst>
            <pc:docMk/>
            <pc:sldMk cId="0" sldId="665"/>
            <ac:picMk id="4" creationId="{4B0D0B8B-4168-4657-AE8C-5FFBBC8BA73E}"/>
          </ac:picMkLst>
        </pc:picChg>
      </pc:sldChg>
      <pc:sldChg chg="delSp modSp mod">
        <pc:chgData name="Andrzej Świstowski" userId="bbf6f2f1e13c61a2" providerId="LiveId" clId="{4FDF6144-AC14-49B9-AC51-CA567743AF23}" dt="2021-08-29T14:41:49.162" v="2736" actId="20577"/>
        <pc:sldMkLst>
          <pc:docMk/>
          <pc:sldMk cId="927890943" sldId="670"/>
        </pc:sldMkLst>
        <pc:spChg chg="mod">
          <ac:chgData name="Andrzej Świstowski" userId="bbf6f2f1e13c61a2" providerId="LiveId" clId="{4FDF6144-AC14-49B9-AC51-CA567743AF23}" dt="2021-08-29T14:41:49.162" v="2736" actId="20577"/>
          <ac:spMkLst>
            <pc:docMk/>
            <pc:sldMk cId="927890943" sldId="670"/>
            <ac:spMk id="2" creationId="{00000000-0000-0000-0000-000000000000}"/>
          </ac:spMkLst>
        </pc:spChg>
        <pc:spChg chg="mod">
          <ac:chgData name="Andrzej Świstowski" userId="bbf6f2f1e13c61a2" providerId="LiveId" clId="{4FDF6144-AC14-49B9-AC51-CA567743AF23}" dt="2021-08-29T14:41:14.100" v="2733" actId="113"/>
          <ac:spMkLst>
            <pc:docMk/>
            <pc:sldMk cId="927890943" sldId="670"/>
            <ac:spMk id="8" creationId="{7000AA3D-0ACA-49CD-A232-C7462AED1B1C}"/>
          </ac:spMkLst>
        </pc:spChg>
        <pc:picChg chg="del mod">
          <ac:chgData name="Andrzej Świstowski" userId="bbf6f2f1e13c61a2" providerId="LiveId" clId="{4FDF6144-AC14-49B9-AC51-CA567743AF23}" dt="2021-08-29T14:40:51.228" v="2730" actId="21"/>
          <ac:picMkLst>
            <pc:docMk/>
            <pc:sldMk cId="927890943" sldId="670"/>
            <ac:picMk id="14342" creationId="{00000000-0000-0000-0000-000000000000}"/>
          </ac:picMkLst>
        </pc:picChg>
      </pc:sldChg>
      <pc:sldChg chg="modSp mod">
        <pc:chgData name="Andrzej Świstowski" userId="bbf6f2f1e13c61a2" providerId="LiveId" clId="{4FDF6144-AC14-49B9-AC51-CA567743AF23}" dt="2021-08-29T14:42:59.079" v="2739" actId="1076"/>
        <pc:sldMkLst>
          <pc:docMk/>
          <pc:sldMk cId="3768819822" sldId="671"/>
        </pc:sldMkLst>
        <pc:spChg chg="mod">
          <ac:chgData name="Andrzej Świstowski" userId="bbf6f2f1e13c61a2" providerId="LiveId" clId="{4FDF6144-AC14-49B9-AC51-CA567743AF23}" dt="2021-08-29T14:42:53.334" v="2738" actId="1076"/>
          <ac:spMkLst>
            <pc:docMk/>
            <pc:sldMk cId="3768819822" sldId="671"/>
            <ac:spMk id="5" creationId="{5A5AF5EF-B8E5-4A4F-B873-FBD644B4D628}"/>
          </ac:spMkLst>
        </pc:spChg>
        <pc:spChg chg="mod">
          <ac:chgData name="Andrzej Świstowski" userId="bbf6f2f1e13c61a2" providerId="LiveId" clId="{4FDF6144-AC14-49B9-AC51-CA567743AF23}" dt="2021-08-29T14:42:59.079" v="2739" actId="1076"/>
          <ac:spMkLst>
            <pc:docMk/>
            <pc:sldMk cId="3768819822" sldId="671"/>
            <ac:spMk id="6" creationId="{0923419C-3218-410D-B147-3874CD16B399}"/>
          </ac:spMkLst>
        </pc:spChg>
      </pc:sldChg>
      <pc:sldChg chg="modSp mod">
        <pc:chgData name="Andrzej Świstowski" userId="bbf6f2f1e13c61a2" providerId="LiveId" clId="{4FDF6144-AC14-49B9-AC51-CA567743AF23}" dt="2021-08-29T14:48:35.689" v="2740" actId="20577"/>
        <pc:sldMkLst>
          <pc:docMk/>
          <pc:sldMk cId="1124594091" sldId="676"/>
        </pc:sldMkLst>
        <pc:spChg chg="mod">
          <ac:chgData name="Andrzej Świstowski" userId="bbf6f2f1e13c61a2" providerId="LiveId" clId="{4FDF6144-AC14-49B9-AC51-CA567743AF23}" dt="2021-08-29T14:48:35.689" v="2740" actId="20577"/>
          <ac:spMkLst>
            <pc:docMk/>
            <pc:sldMk cId="1124594091" sldId="676"/>
            <ac:spMk id="11267" creationId="{245AE1C6-B7D9-4430-899D-4FEA8EC64A0A}"/>
          </ac:spMkLst>
        </pc:spChg>
      </pc:sldChg>
      <pc:sldChg chg="addSp modSp mod ord modAnim">
        <pc:chgData name="Andrzej Świstowski" userId="bbf6f2f1e13c61a2" providerId="LiveId" clId="{4FDF6144-AC14-49B9-AC51-CA567743AF23}" dt="2021-08-21T10:17:55.550" v="1497"/>
        <pc:sldMkLst>
          <pc:docMk/>
          <pc:sldMk cId="1189153527" sldId="678"/>
        </pc:sldMkLst>
        <pc:spChg chg="mod">
          <ac:chgData name="Andrzej Świstowski" userId="bbf6f2f1e13c61a2" providerId="LiveId" clId="{4FDF6144-AC14-49B9-AC51-CA567743AF23}" dt="2021-08-21T09:27:20.919" v="1406" actId="1076"/>
          <ac:spMkLst>
            <pc:docMk/>
            <pc:sldMk cId="1189153527" sldId="678"/>
            <ac:spMk id="2" creationId="{00000000-0000-0000-0000-000000000000}"/>
          </ac:spMkLst>
        </pc:spChg>
        <pc:spChg chg="mod">
          <ac:chgData name="Andrzej Świstowski" userId="bbf6f2f1e13c61a2" providerId="LiveId" clId="{4FDF6144-AC14-49B9-AC51-CA567743AF23}" dt="2021-08-21T09:27:12.807" v="1404" actId="255"/>
          <ac:spMkLst>
            <pc:docMk/>
            <pc:sldMk cId="1189153527" sldId="678"/>
            <ac:spMk id="4" creationId="{00000000-0000-0000-0000-000000000000}"/>
          </ac:spMkLst>
        </pc:spChg>
        <pc:spChg chg="mod">
          <ac:chgData name="Andrzej Świstowski" userId="bbf6f2f1e13c61a2" providerId="LiveId" clId="{4FDF6144-AC14-49B9-AC51-CA567743AF23}" dt="2021-08-21T09:27:17.271" v="1405" actId="1076"/>
          <ac:spMkLst>
            <pc:docMk/>
            <pc:sldMk cId="1189153527" sldId="678"/>
            <ac:spMk id="5" creationId="{00000000-0000-0000-0000-000000000000}"/>
          </ac:spMkLst>
        </pc:spChg>
        <pc:spChg chg="mod">
          <ac:chgData name="Andrzej Świstowski" userId="bbf6f2f1e13c61a2" providerId="LiveId" clId="{4FDF6144-AC14-49B9-AC51-CA567743AF23}" dt="2021-08-21T09:27:27.019" v="1408" actId="1076"/>
          <ac:spMkLst>
            <pc:docMk/>
            <pc:sldMk cId="1189153527" sldId="678"/>
            <ac:spMk id="8" creationId="{00000000-0000-0000-0000-000000000000}"/>
          </ac:spMkLst>
        </pc:spChg>
        <pc:spChg chg="mod">
          <ac:chgData name="Andrzej Świstowski" userId="bbf6f2f1e13c61a2" providerId="LiveId" clId="{4FDF6144-AC14-49B9-AC51-CA567743AF23}" dt="2021-08-21T09:27:29.915" v="1409" actId="1076"/>
          <ac:spMkLst>
            <pc:docMk/>
            <pc:sldMk cId="1189153527" sldId="678"/>
            <ac:spMk id="9" creationId="{00000000-0000-0000-0000-000000000000}"/>
          </ac:spMkLst>
        </pc:spChg>
        <pc:spChg chg="mod">
          <ac:chgData name="Andrzej Świstowski" userId="bbf6f2f1e13c61a2" providerId="LiveId" clId="{4FDF6144-AC14-49B9-AC51-CA567743AF23}" dt="2021-08-21T09:27:32.003" v="1410" actId="1076"/>
          <ac:spMkLst>
            <pc:docMk/>
            <pc:sldMk cId="1189153527" sldId="678"/>
            <ac:spMk id="10" creationId="{00000000-0000-0000-0000-000000000000}"/>
          </ac:spMkLst>
        </pc:spChg>
        <pc:spChg chg="mod">
          <ac:chgData name="Andrzej Świstowski" userId="bbf6f2f1e13c61a2" providerId="LiveId" clId="{4FDF6144-AC14-49B9-AC51-CA567743AF23}" dt="2021-08-21T09:27:45.347" v="1412" actId="1076"/>
          <ac:spMkLst>
            <pc:docMk/>
            <pc:sldMk cId="1189153527" sldId="678"/>
            <ac:spMk id="11" creationId="{00000000-0000-0000-0000-000000000000}"/>
          </ac:spMkLst>
        </pc:spChg>
        <pc:spChg chg="add mod">
          <ac:chgData name="Andrzej Świstowski" userId="bbf6f2f1e13c61a2" providerId="LiveId" clId="{4FDF6144-AC14-49B9-AC51-CA567743AF23}" dt="2021-08-21T09:28:07.283" v="1415" actId="1076"/>
          <ac:spMkLst>
            <pc:docMk/>
            <pc:sldMk cId="1189153527" sldId="678"/>
            <ac:spMk id="12" creationId="{2CAC5682-CFF4-483C-9485-EB889FD4C6F9}"/>
          </ac:spMkLst>
        </pc:spChg>
        <pc:picChg chg="mod">
          <ac:chgData name="Andrzej Świstowski" userId="bbf6f2f1e13c61a2" providerId="LiveId" clId="{4FDF6144-AC14-49B9-AC51-CA567743AF23}" dt="2021-08-21T09:27:39.895" v="1411" actId="1076"/>
          <ac:picMkLst>
            <pc:docMk/>
            <pc:sldMk cId="1189153527" sldId="678"/>
            <ac:picMk id="6" creationId="{00000000-0000-0000-0000-000000000000}"/>
          </ac:picMkLst>
        </pc:picChg>
      </pc:sldChg>
      <pc:sldChg chg="del">
        <pc:chgData name="Andrzej Świstowski" userId="bbf6f2f1e13c61a2" providerId="LiveId" clId="{4FDF6144-AC14-49B9-AC51-CA567743AF23}" dt="2021-08-21T09:30:09.082" v="1420" actId="2696"/>
        <pc:sldMkLst>
          <pc:docMk/>
          <pc:sldMk cId="3653059414" sldId="679"/>
        </pc:sldMkLst>
      </pc:sldChg>
      <pc:sldChg chg="ord">
        <pc:chgData name="Andrzej Świstowski" userId="bbf6f2f1e13c61a2" providerId="LiveId" clId="{4FDF6144-AC14-49B9-AC51-CA567743AF23}" dt="2021-08-21T10:18:33.521" v="1503"/>
        <pc:sldMkLst>
          <pc:docMk/>
          <pc:sldMk cId="985315781" sldId="681"/>
        </pc:sldMkLst>
      </pc:sldChg>
      <pc:sldChg chg="addSp delSp modSp mod">
        <pc:chgData name="Andrzej Świstowski" userId="bbf6f2f1e13c61a2" providerId="LiveId" clId="{4FDF6144-AC14-49B9-AC51-CA567743AF23}" dt="2021-08-29T13:57:08.807" v="2363" actId="1076"/>
        <pc:sldMkLst>
          <pc:docMk/>
          <pc:sldMk cId="3679703350" sldId="683"/>
        </pc:sldMkLst>
        <pc:spChg chg="mod">
          <ac:chgData name="Andrzej Świstowski" userId="bbf6f2f1e13c61a2" providerId="LiveId" clId="{4FDF6144-AC14-49B9-AC51-CA567743AF23}" dt="2021-08-29T13:57:08.807" v="2363" actId="1076"/>
          <ac:spMkLst>
            <pc:docMk/>
            <pc:sldMk cId="3679703350" sldId="683"/>
            <ac:spMk id="3" creationId="{00000000-0000-0000-0000-000000000000}"/>
          </ac:spMkLst>
        </pc:spChg>
        <pc:spChg chg="mod">
          <ac:chgData name="Andrzej Świstowski" userId="bbf6f2f1e13c61a2" providerId="LiveId" clId="{4FDF6144-AC14-49B9-AC51-CA567743AF23}" dt="2021-08-29T13:54:06.394" v="2322" actId="113"/>
          <ac:spMkLst>
            <pc:docMk/>
            <pc:sldMk cId="3679703350" sldId="683"/>
            <ac:spMk id="11" creationId="{AEA3FC50-0118-4284-B901-7F05BAB8C5DA}"/>
          </ac:spMkLst>
        </pc:spChg>
        <pc:spChg chg="del mod">
          <ac:chgData name="Andrzej Świstowski" userId="bbf6f2f1e13c61a2" providerId="LiveId" clId="{4FDF6144-AC14-49B9-AC51-CA567743AF23}" dt="2021-08-29T13:51:57.066" v="2244" actId="21"/>
          <ac:spMkLst>
            <pc:docMk/>
            <pc:sldMk cId="3679703350" sldId="683"/>
            <ac:spMk id="14" creationId="{DCA82C2B-FC11-4885-8E16-CF42E27458E9}"/>
          </ac:spMkLst>
        </pc:spChg>
        <pc:spChg chg="add mod">
          <ac:chgData name="Andrzej Świstowski" userId="bbf6f2f1e13c61a2" providerId="LiveId" clId="{4FDF6144-AC14-49B9-AC51-CA567743AF23}" dt="2021-08-29T13:53:05.161" v="2287" actId="20577"/>
          <ac:spMkLst>
            <pc:docMk/>
            <pc:sldMk cId="3679703350" sldId="683"/>
            <ac:spMk id="17" creationId="{80927DC7-3E89-4EC7-B99D-6CD73734CD44}"/>
          </ac:spMkLst>
        </pc:spChg>
        <pc:spChg chg="add mod">
          <ac:chgData name="Andrzej Świstowski" userId="bbf6f2f1e13c61a2" providerId="LiveId" clId="{4FDF6144-AC14-49B9-AC51-CA567743AF23}" dt="2021-08-29T13:57:04.408" v="2362" actId="14100"/>
          <ac:spMkLst>
            <pc:docMk/>
            <pc:sldMk cId="3679703350" sldId="683"/>
            <ac:spMk id="19" creationId="{9A414FDA-7AC1-4AB4-B1B8-EA3B92358E50}"/>
          </ac:spMkLst>
        </pc:spChg>
        <pc:spChg chg="mod">
          <ac:chgData name="Andrzej Świstowski" userId="bbf6f2f1e13c61a2" providerId="LiveId" clId="{4FDF6144-AC14-49B9-AC51-CA567743AF23}" dt="2021-08-29T13:54:13.402" v="2324" actId="113"/>
          <ac:spMkLst>
            <pc:docMk/>
            <pc:sldMk cId="3679703350" sldId="683"/>
            <ac:spMk id="20" creationId="{1D1A883D-77AA-458C-9646-53F0928AFD20}"/>
          </ac:spMkLst>
        </pc:spChg>
        <pc:spChg chg="add mod">
          <ac:chgData name="Andrzej Świstowski" userId="bbf6f2f1e13c61a2" providerId="LiveId" clId="{4FDF6144-AC14-49B9-AC51-CA567743AF23}" dt="2021-08-29T13:56:42.673" v="2360" actId="20577"/>
          <ac:spMkLst>
            <pc:docMk/>
            <pc:sldMk cId="3679703350" sldId="683"/>
            <ac:spMk id="21" creationId="{F7515560-3A4D-459B-872E-03480A65AF86}"/>
          </ac:spMkLst>
        </pc:spChg>
        <pc:picChg chg="mod ord">
          <ac:chgData name="Andrzej Świstowski" userId="bbf6f2f1e13c61a2" providerId="LiveId" clId="{4FDF6144-AC14-49B9-AC51-CA567743AF23}" dt="2021-08-29T13:48:19.440" v="2208" actId="14100"/>
          <ac:picMkLst>
            <pc:docMk/>
            <pc:sldMk cId="3679703350" sldId="683"/>
            <ac:picMk id="4" creationId="{D5DDD76C-681A-4B4D-8EA5-89C910C65D2A}"/>
          </ac:picMkLst>
        </pc:picChg>
        <pc:picChg chg="mod">
          <ac:chgData name="Andrzej Świstowski" userId="bbf6f2f1e13c61a2" providerId="LiveId" clId="{4FDF6144-AC14-49B9-AC51-CA567743AF23}" dt="2021-08-29T13:48:24.579" v="2209" actId="688"/>
          <ac:picMkLst>
            <pc:docMk/>
            <pc:sldMk cId="3679703350" sldId="683"/>
            <ac:picMk id="8" creationId="{71FCD6DA-A45B-40D8-A5C2-6E2B24AB6D40}"/>
          </ac:picMkLst>
        </pc:picChg>
        <pc:picChg chg="mod">
          <ac:chgData name="Andrzej Świstowski" userId="bbf6f2f1e13c61a2" providerId="LiveId" clId="{4FDF6144-AC14-49B9-AC51-CA567743AF23}" dt="2021-08-29T13:54:00.283" v="2319" actId="1076"/>
          <ac:picMkLst>
            <pc:docMk/>
            <pc:sldMk cId="3679703350" sldId="683"/>
            <ac:picMk id="10" creationId="{A37F876B-9445-4043-B451-1AA7DB2EF311}"/>
          </ac:picMkLst>
        </pc:picChg>
        <pc:picChg chg="mod">
          <ac:chgData name="Andrzej Świstowski" userId="bbf6f2f1e13c61a2" providerId="LiveId" clId="{4FDF6144-AC14-49B9-AC51-CA567743AF23}" dt="2021-08-29T13:47:34.847" v="2199" actId="1076"/>
          <ac:picMkLst>
            <pc:docMk/>
            <pc:sldMk cId="3679703350" sldId="683"/>
            <ac:picMk id="13" creationId="{9DD4EFFC-428D-4A57-AF07-2D9C5C5EAB4D}"/>
          </ac:picMkLst>
        </pc:picChg>
        <pc:picChg chg="mod">
          <ac:chgData name="Andrzej Świstowski" userId="bbf6f2f1e13c61a2" providerId="LiveId" clId="{4FDF6144-AC14-49B9-AC51-CA567743AF23}" dt="2021-08-29T13:48:41.407" v="2211" actId="1076"/>
          <ac:picMkLst>
            <pc:docMk/>
            <pc:sldMk cId="3679703350" sldId="683"/>
            <ac:picMk id="1026" creationId="{677A9D02-AAA3-4473-982E-3C62D63E4796}"/>
          </ac:picMkLst>
        </pc:picChg>
        <pc:cxnChg chg="mod">
          <ac:chgData name="Andrzej Świstowski" userId="bbf6f2f1e13c61a2" providerId="LiveId" clId="{4FDF6144-AC14-49B9-AC51-CA567743AF23}" dt="2021-08-29T13:49:57.908" v="2238" actId="14100"/>
          <ac:cxnSpMkLst>
            <pc:docMk/>
            <pc:sldMk cId="3679703350" sldId="683"/>
            <ac:cxnSpMk id="22" creationId="{EC76A747-ECBE-43E9-BB41-FE2FB29BD649}"/>
          </ac:cxnSpMkLst>
        </pc:cxnChg>
      </pc:sldChg>
      <pc:sldChg chg="modSp mod">
        <pc:chgData name="Andrzej Świstowski" userId="bbf6f2f1e13c61a2" providerId="LiveId" clId="{4FDF6144-AC14-49B9-AC51-CA567743AF23}" dt="2021-08-29T14:17:02.377" v="2590" actId="20577"/>
        <pc:sldMkLst>
          <pc:docMk/>
          <pc:sldMk cId="0" sldId="690"/>
        </pc:sldMkLst>
        <pc:spChg chg="mod">
          <ac:chgData name="Andrzej Świstowski" userId="bbf6f2f1e13c61a2" providerId="LiveId" clId="{4FDF6144-AC14-49B9-AC51-CA567743AF23}" dt="2021-08-29T14:17:02.377" v="2590" actId="20577"/>
          <ac:spMkLst>
            <pc:docMk/>
            <pc:sldMk cId="0" sldId="690"/>
            <ac:spMk id="2" creationId="{2238F4BA-4BFD-4705-A268-64372B930CE9}"/>
          </ac:spMkLst>
        </pc:spChg>
        <pc:picChg chg="mod">
          <ac:chgData name="Andrzej Świstowski" userId="bbf6f2f1e13c61a2" providerId="LiveId" clId="{4FDF6144-AC14-49B9-AC51-CA567743AF23}" dt="2021-08-29T14:13:16.643" v="2509" actId="1076"/>
          <ac:picMkLst>
            <pc:docMk/>
            <pc:sldMk cId="0" sldId="690"/>
            <ac:picMk id="4" creationId="{508BB5B5-EA5A-4B6A-B95A-14B934852A24}"/>
          </ac:picMkLst>
        </pc:picChg>
      </pc:sldChg>
      <pc:sldChg chg="modSp">
        <pc:chgData name="Andrzej Świstowski" userId="bbf6f2f1e13c61a2" providerId="LiveId" clId="{4FDF6144-AC14-49B9-AC51-CA567743AF23}" dt="2021-08-29T14:49:41.162" v="2746" actId="1076"/>
        <pc:sldMkLst>
          <pc:docMk/>
          <pc:sldMk cId="2775969069" sldId="721"/>
        </pc:sldMkLst>
        <pc:picChg chg="mod">
          <ac:chgData name="Andrzej Świstowski" userId="bbf6f2f1e13c61a2" providerId="LiveId" clId="{4FDF6144-AC14-49B9-AC51-CA567743AF23}" dt="2021-08-29T14:49:38.038" v="2745" actId="1076"/>
          <ac:picMkLst>
            <pc:docMk/>
            <pc:sldMk cId="2775969069" sldId="721"/>
            <ac:picMk id="12" creationId="{00000000-0000-0000-0000-000000000000}"/>
          </ac:picMkLst>
        </pc:picChg>
        <pc:picChg chg="mod">
          <ac:chgData name="Andrzej Świstowski" userId="bbf6f2f1e13c61a2" providerId="LiveId" clId="{4FDF6144-AC14-49B9-AC51-CA567743AF23}" dt="2021-08-29T14:49:30.807" v="2741" actId="1076"/>
          <ac:picMkLst>
            <pc:docMk/>
            <pc:sldMk cId="2775969069" sldId="721"/>
            <ac:picMk id="18" creationId="{570E4132-A6D5-4840-81C4-A4E755E614A4}"/>
          </ac:picMkLst>
        </pc:picChg>
        <pc:picChg chg="mod">
          <ac:chgData name="Andrzej Świstowski" userId="bbf6f2f1e13c61a2" providerId="LiveId" clId="{4FDF6144-AC14-49B9-AC51-CA567743AF23}" dt="2021-08-29T14:49:41.162" v="2746" actId="1076"/>
          <ac:picMkLst>
            <pc:docMk/>
            <pc:sldMk cId="2775969069" sldId="721"/>
            <ac:picMk id="19" creationId="{00000000-0000-0000-0000-000000000000}"/>
          </ac:picMkLst>
        </pc:picChg>
      </pc:sldChg>
      <pc:sldChg chg="modSp mod">
        <pc:chgData name="Andrzej Świstowski" userId="bbf6f2f1e13c61a2" providerId="LiveId" clId="{4FDF6144-AC14-49B9-AC51-CA567743AF23}" dt="2021-08-19T20:20:37.058" v="511" actId="5793"/>
        <pc:sldMkLst>
          <pc:docMk/>
          <pc:sldMk cId="3589602962" sldId="723"/>
        </pc:sldMkLst>
        <pc:spChg chg="mod">
          <ac:chgData name="Andrzej Świstowski" userId="bbf6f2f1e13c61a2" providerId="LiveId" clId="{4FDF6144-AC14-49B9-AC51-CA567743AF23}" dt="2021-08-19T20:20:37.058" v="511" actId="5793"/>
          <ac:spMkLst>
            <pc:docMk/>
            <pc:sldMk cId="3589602962" sldId="723"/>
            <ac:spMk id="3" creationId="{64B858BF-AF66-4C83-8169-FB88774F351B}"/>
          </ac:spMkLst>
        </pc:spChg>
      </pc:sldChg>
      <pc:sldChg chg="modSp mod">
        <pc:chgData name="Andrzej Świstowski" userId="bbf6f2f1e13c61a2" providerId="LiveId" clId="{4FDF6144-AC14-49B9-AC51-CA567743AF23}" dt="2021-08-29T13:44:32.418" v="2190" actId="167"/>
        <pc:sldMkLst>
          <pc:docMk/>
          <pc:sldMk cId="120638340" sldId="726"/>
        </pc:sldMkLst>
        <pc:spChg chg="mod">
          <ac:chgData name="Andrzej Świstowski" userId="bbf6f2f1e13c61a2" providerId="LiveId" clId="{4FDF6144-AC14-49B9-AC51-CA567743AF23}" dt="2021-08-29T13:44:08.082" v="2185" actId="14100"/>
          <ac:spMkLst>
            <pc:docMk/>
            <pc:sldMk cId="120638340" sldId="726"/>
            <ac:spMk id="4" creationId="{846DD7BC-4770-4F8B-85B0-6B5A2069EBE3}"/>
          </ac:spMkLst>
        </pc:spChg>
        <pc:spChg chg="mod">
          <ac:chgData name="Andrzej Świstowski" userId="bbf6f2f1e13c61a2" providerId="LiveId" clId="{4FDF6144-AC14-49B9-AC51-CA567743AF23}" dt="2021-08-29T13:44:18.772" v="2187" actId="1076"/>
          <ac:spMkLst>
            <pc:docMk/>
            <pc:sldMk cId="120638340" sldId="726"/>
            <ac:spMk id="6" creationId="{47640140-232C-4AE4-9BA8-1AF063A45A1D}"/>
          </ac:spMkLst>
        </pc:spChg>
        <pc:picChg chg="mod ord">
          <ac:chgData name="Andrzej Świstowski" userId="bbf6f2f1e13c61a2" providerId="LiveId" clId="{4FDF6144-AC14-49B9-AC51-CA567743AF23}" dt="2021-08-29T13:44:32.418" v="2190" actId="167"/>
          <ac:picMkLst>
            <pc:docMk/>
            <pc:sldMk cId="120638340" sldId="726"/>
            <ac:picMk id="5" creationId="{F9276624-A63C-4D6A-806E-BCEE32A37856}"/>
          </ac:picMkLst>
        </pc:picChg>
        <pc:picChg chg="mod">
          <ac:chgData name="Andrzej Świstowski" userId="bbf6f2f1e13c61a2" providerId="LiveId" clId="{4FDF6144-AC14-49B9-AC51-CA567743AF23}" dt="2021-08-29T13:39:51.192" v="2128" actId="1076"/>
          <ac:picMkLst>
            <pc:docMk/>
            <pc:sldMk cId="120638340" sldId="726"/>
            <ac:picMk id="8" creationId="{75BD92CE-D396-483F-BC5D-170DD248DC8F}"/>
          </ac:picMkLst>
        </pc:picChg>
        <pc:picChg chg="mod">
          <ac:chgData name="Andrzej Świstowski" userId="bbf6f2f1e13c61a2" providerId="LiveId" clId="{4FDF6144-AC14-49B9-AC51-CA567743AF23}" dt="2021-08-29T13:39:53.128" v="2129" actId="1076"/>
          <ac:picMkLst>
            <pc:docMk/>
            <pc:sldMk cId="120638340" sldId="726"/>
            <ac:picMk id="9" creationId="{F31DE24E-1FAD-4A64-8C6F-48C196770FF4}"/>
          </ac:picMkLst>
        </pc:picChg>
      </pc:sldChg>
      <pc:sldChg chg="ord">
        <pc:chgData name="Andrzej Świstowski" userId="bbf6f2f1e13c61a2" providerId="LiveId" clId="{4FDF6144-AC14-49B9-AC51-CA567743AF23}" dt="2021-08-29T12:44:31.019" v="1835"/>
        <pc:sldMkLst>
          <pc:docMk/>
          <pc:sldMk cId="3364475376" sldId="731"/>
        </pc:sldMkLst>
      </pc:sldChg>
      <pc:sldChg chg="modSp mod">
        <pc:chgData name="Andrzej Świstowski" userId="bbf6f2f1e13c61a2" providerId="LiveId" clId="{4FDF6144-AC14-49B9-AC51-CA567743AF23}" dt="2021-08-29T15:18:27.604" v="2903" actId="20577"/>
        <pc:sldMkLst>
          <pc:docMk/>
          <pc:sldMk cId="1757531517" sldId="732"/>
        </pc:sldMkLst>
        <pc:spChg chg="mod">
          <ac:chgData name="Andrzej Świstowski" userId="bbf6f2f1e13c61a2" providerId="LiveId" clId="{4FDF6144-AC14-49B9-AC51-CA567743AF23}" dt="2021-08-29T15:18:27.604" v="2903" actId="20577"/>
          <ac:spMkLst>
            <pc:docMk/>
            <pc:sldMk cId="1757531517" sldId="732"/>
            <ac:spMk id="3" creationId="{0E2D7C29-C6B7-428D-9CE0-0B955A7E7D5F}"/>
          </ac:spMkLst>
        </pc:spChg>
      </pc:sldChg>
      <pc:sldChg chg="setBg">
        <pc:chgData name="Andrzej Świstowski" userId="bbf6f2f1e13c61a2" providerId="LiveId" clId="{4FDF6144-AC14-49B9-AC51-CA567743AF23}" dt="2021-08-29T14:36:42.655" v="2711"/>
        <pc:sldMkLst>
          <pc:docMk/>
          <pc:sldMk cId="2425629170" sldId="734"/>
        </pc:sldMkLst>
      </pc:sldChg>
      <pc:sldChg chg="modSp mod">
        <pc:chgData name="Andrzej Świstowski" userId="bbf6f2f1e13c61a2" providerId="LiveId" clId="{4FDF6144-AC14-49B9-AC51-CA567743AF23}" dt="2021-08-29T14:54:18.210" v="2757" actId="1076"/>
        <pc:sldMkLst>
          <pc:docMk/>
          <pc:sldMk cId="4121408424" sldId="739"/>
        </pc:sldMkLst>
        <pc:spChg chg="mod">
          <ac:chgData name="Andrzej Świstowski" userId="bbf6f2f1e13c61a2" providerId="LiveId" clId="{4FDF6144-AC14-49B9-AC51-CA567743AF23}" dt="2021-08-29T14:54:02.742" v="2755" actId="14100"/>
          <ac:spMkLst>
            <pc:docMk/>
            <pc:sldMk cId="4121408424" sldId="739"/>
            <ac:spMk id="18" creationId="{7521A9EE-9183-4706-B774-1D6FF82A025B}"/>
          </ac:spMkLst>
        </pc:spChg>
        <pc:spChg chg="mod">
          <ac:chgData name="Andrzej Świstowski" userId="bbf6f2f1e13c61a2" providerId="LiveId" clId="{4FDF6144-AC14-49B9-AC51-CA567743AF23}" dt="2021-08-29T14:54:18.210" v="2757" actId="1076"/>
          <ac:spMkLst>
            <pc:docMk/>
            <pc:sldMk cId="4121408424" sldId="739"/>
            <ac:spMk id="20" creationId="{50476D90-6184-4BF1-B97E-B782E1678001}"/>
          </ac:spMkLst>
        </pc:spChg>
        <pc:picChg chg="mod">
          <ac:chgData name="Andrzej Świstowski" userId="bbf6f2f1e13c61a2" providerId="LiveId" clId="{4FDF6144-AC14-49B9-AC51-CA567743AF23}" dt="2021-08-29T14:53:47.922" v="2752" actId="1076"/>
          <ac:picMkLst>
            <pc:docMk/>
            <pc:sldMk cId="4121408424" sldId="739"/>
            <ac:picMk id="12" creationId="{DBC85687-1094-4F42-B1B1-F4D6A44080E9}"/>
          </ac:picMkLst>
        </pc:picChg>
        <pc:picChg chg="mod">
          <ac:chgData name="Andrzej Świstowski" userId="bbf6f2f1e13c61a2" providerId="LiveId" clId="{4FDF6144-AC14-49B9-AC51-CA567743AF23}" dt="2021-08-29T14:53:53.410" v="2753" actId="1076"/>
          <ac:picMkLst>
            <pc:docMk/>
            <pc:sldMk cId="4121408424" sldId="739"/>
            <ac:picMk id="26" creationId="{82A46A79-E843-4D16-8B27-11C83A8C98DC}"/>
          </ac:picMkLst>
        </pc:picChg>
        <pc:picChg chg="mod">
          <ac:chgData name="Andrzej Świstowski" userId="bbf6f2f1e13c61a2" providerId="LiveId" clId="{4FDF6144-AC14-49B9-AC51-CA567743AF23}" dt="2021-08-29T14:54:07.790" v="2756" actId="14100"/>
          <ac:picMkLst>
            <pc:docMk/>
            <pc:sldMk cId="4121408424" sldId="739"/>
            <ac:picMk id="1026" creationId="{12368B50-6225-466A-BA40-E0AAE55408D9}"/>
          </ac:picMkLst>
        </pc:picChg>
      </pc:sldChg>
      <pc:sldChg chg="delSp modSp del mod">
        <pc:chgData name="Andrzej Świstowski" userId="bbf6f2f1e13c61a2" providerId="LiveId" clId="{4FDF6144-AC14-49B9-AC51-CA567743AF23}" dt="2021-08-29T13:32:47.362" v="2078" actId="2696"/>
        <pc:sldMkLst>
          <pc:docMk/>
          <pc:sldMk cId="3466842369" sldId="747"/>
        </pc:sldMkLst>
        <pc:spChg chg="mod">
          <ac:chgData name="Andrzej Świstowski" userId="bbf6f2f1e13c61a2" providerId="LiveId" clId="{4FDF6144-AC14-49B9-AC51-CA567743AF23}" dt="2021-08-29T13:05:23.025" v="1938" actId="1076"/>
          <ac:spMkLst>
            <pc:docMk/>
            <pc:sldMk cId="3466842369" sldId="747"/>
            <ac:spMk id="4" creationId="{00000000-0000-0000-0000-000000000000}"/>
          </ac:spMkLst>
        </pc:spChg>
        <pc:spChg chg="mod">
          <ac:chgData name="Andrzej Świstowski" userId="bbf6f2f1e13c61a2" providerId="LiveId" clId="{4FDF6144-AC14-49B9-AC51-CA567743AF23}" dt="2021-08-29T12:50:00.005" v="1837" actId="1076"/>
          <ac:spMkLst>
            <pc:docMk/>
            <pc:sldMk cId="3466842369" sldId="747"/>
            <ac:spMk id="5" creationId="{4ED3FCCD-5C08-4A9A-ABA4-1D5BD5F90916}"/>
          </ac:spMkLst>
        </pc:spChg>
        <pc:spChg chg="mod">
          <ac:chgData name="Andrzej Świstowski" userId="bbf6f2f1e13c61a2" providerId="LiveId" clId="{4FDF6144-AC14-49B9-AC51-CA567743AF23}" dt="2021-08-29T13:32:29.080" v="2074" actId="1076"/>
          <ac:spMkLst>
            <pc:docMk/>
            <pc:sldMk cId="3466842369" sldId="747"/>
            <ac:spMk id="6" creationId="{7CC241CF-F482-46D8-9724-7E01FE580956}"/>
          </ac:spMkLst>
        </pc:spChg>
        <pc:picChg chg="del">
          <ac:chgData name="Andrzej Świstowski" userId="bbf6f2f1e13c61a2" providerId="LiveId" clId="{4FDF6144-AC14-49B9-AC51-CA567743AF23}" dt="2021-08-29T13:32:43.042" v="2077" actId="21"/>
          <ac:picMkLst>
            <pc:docMk/>
            <pc:sldMk cId="3466842369" sldId="747"/>
            <ac:picMk id="5122" creationId="{00000000-0000-0000-0000-000000000000}"/>
          </ac:picMkLst>
        </pc:picChg>
        <pc:picChg chg="del mod">
          <ac:chgData name="Andrzej Świstowski" userId="bbf6f2f1e13c61a2" providerId="LiveId" clId="{4FDF6144-AC14-49B9-AC51-CA567743AF23}" dt="2021-08-29T13:32:35.532" v="2076" actId="21"/>
          <ac:picMkLst>
            <pc:docMk/>
            <pc:sldMk cId="3466842369" sldId="747"/>
            <ac:picMk id="5124" creationId="{00000000-0000-0000-0000-000000000000}"/>
          </ac:picMkLst>
        </pc:picChg>
      </pc:sldChg>
      <pc:sldChg chg="addSp delSp modSp del mod modShow">
        <pc:chgData name="Andrzej Świstowski" userId="bbf6f2f1e13c61a2" providerId="LiveId" clId="{4FDF6144-AC14-49B9-AC51-CA567743AF23}" dt="2021-08-29T13:32:20.202" v="2073" actId="2696"/>
        <pc:sldMkLst>
          <pc:docMk/>
          <pc:sldMk cId="4216025725" sldId="752"/>
        </pc:sldMkLst>
        <pc:spChg chg="mod">
          <ac:chgData name="Andrzej Świstowski" userId="bbf6f2f1e13c61a2" providerId="LiveId" clId="{4FDF6144-AC14-49B9-AC51-CA567743AF23}" dt="2021-08-29T13:17:44.950" v="1945" actId="20577"/>
          <ac:spMkLst>
            <pc:docMk/>
            <pc:sldMk cId="4216025725" sldId="752"/>
            <ac:spMk id="2" creationId="{8AF4E39A-9805-455F-80E2-5B0BD35181AF}"/>
          </ac:spMkLst>
        </pc:spChg>
        <pc:spChg chg="mod">
          <ac:chgData name="Andrzej Świstowski" userId="bbf6f2f1e13c61a2" providerId="LiveId" clId="{4FDF6144-AC14-49B9-AC51-CA567743AF23}" dt="2021-08-29T13:01:46.206" v="1931" actId="1076"/>
          <ac:spMkLst>
            <pc:docMk/>
            <pc:sldMk cId="4216025725" sldId="752"/>
            <ac:spMk id="3" creationId="{77E11D86-B8AC-4A39-A1BC-02F3238EEAB3}"/>
          </ac:spMkLst>
        </pc:spChg>
        <pc:spChg chg="del mod">
          <ac:chgData name="Andrzej Świstowski" userId="bbf6f2f1e13c61a2" providerId="LiveId" clId="{4FDF6144-AC14-49B9-AC51-CA567743AF23}" dt="2021-08-29T13:00:39.175" v="1919" actId="21"/>
          <ac:spMkLst>
            <pc:docMk/>
            <pc:sldMk cId="4216025725" sldId="752"/>
            <ac:spMk id="4" creationId="{C20F5904-56F7-4466-9CE1-6A8B9FD618E8}"/>
          </ac:spMkLst>
        </pc:spChg>
        <pc:spChg chg="add mod">
          <ac:chgData name="Andrzej Świstowski" userId="bbf6f2f1e13c61a2" providerId="LiveId" clId="{4FDF6144-AC14-49B9-AC51-CA567743AF23}" dt="2021-08-29T13:01:54.349" v="1934" actId="1076"/>
          <ac:spMkLst>
            <pc:docMk/>
            <pc:sldMk cId="4216025725" sldId="752"/>
            <ac:spMk id="7" creationId="{2AF5AFDE-B0D3-44C3-A044-5B7B4ABD3B74}"/>
          </ac:spMkLst>
        </pc:spChg>
      </pc:sldChg>
      <pc:sldChg chg="modSp mod">
        <pc:chgData name="Andrzej Świstowski" userId="bbf6f2f1e13c61a2" providerId="LiveId" clId="{4FDF6144-AC14-49B9-AC51-CA567743AF23}" dt="2021-08-29T14:04:51.341" v="2386" actId="20577"/>
        <pc:sldMkLst>
          <pc:docMk/>
          <pc:sldMk cId="1358465468" sldId="763"/>
        </pc:sldMkLst>
        <pc:spChg chg="mod">
          <ac:chgData name="Andrzej Świstowski" userId="bbf6f2f1e13c61a2" providerId="LiveId" clId="{4FDF6144-AC14-49B9-AC51-CA567743AF23}" dt="2021-08-29T14:04:51.341" v="2386" actId="20577"/>
          <ac:spMkLst>
            <pc:docMk/>
            <pc:sldMk cId="1358465468" sldId="763"/>
            <ac:spMk id="3" creationId="{DB276B2B-9232-4B79-9CCC-0BEE6D8977AF}"/>
          </ac:spMkLst>
        </pc:spChg>
      </pc:sldChg>
      <pc:sldChg chg="addSp delSp modSp mod delAnim">
        <pc:chgData name="Andrzej Świstowski" userId="bbf6f2f1e13c61a2" providerId="LiveId" clId="{4FDF6144-AC14-49B9-AC51-CA567743AF23}" dt="2021-08-29T14:33:14.995" v="2678" actId="20577"/>
        <pc:sldMkLst>
          <pc:docMk/>
          <pc:sldMk cId="1915784628" sldId="768"/>
        </pc:sldMkLst>
        <pc:spChg chg="mod">
          <ac:chgData name="Andrzej Świstowski" userId="bbf6f2f1e13c61a2" providerId="LiveId" clId="{4FDF6144-AC14-49B9-AC51-CA567743AF23}" dt="2021-08-19T20:07:49.230" v="394" actId="20577"/>
          <ac:spMkLst>
            <pc:docMk/>
            <pc:sldMk cId="1915784628" sldId="768"/>
            <ac:spMk id="4" creationId="{00000000-0000-0000-0000-000000000000}"/>
          </ac:spMkLst>
        </pc:spChg>
        <pc:spChg chg="mod">
          <ac:chgData name="Andrzej Świstowski" userId="bbf6f2f1e13c61a2" providerId="LiveId" clId="{4FDF6144-AC14-49B9-AC51-CA567743AF23}" dt="2021-08-29T14:33:14.995" v="2678" actId="20577"/>
          <ac:spMkLst>
            <pc:docMk/>
            <pc:sldMk cId="1915784628" sldId="768"/>
            <ac:spMk id="7" creationId="{2FB2626B-4C3F-4B40-87EF-5052E67CC7C9}"/>
          </ac:spMkLst>
        </pc:spChg>
        <pc:spChg chg="del mod">
          <ac:chgData name="Andrzej Świstowski" userId="bbf6f2f1e13c61a2" providerId="LiveId" clId="{4FDF6144-AC14-49B9-AC51-CA567743AF23}" dt="2021-08-19T20:12:44.079" v="458" actId="21"/>
          <ac:spMkLst>
            <pc:docMk/>
            <pc:sldMk cId="1915784628" sldId="768"/>
            <ac:spMk id="8" creationId="{CA81B3D2-60F2-47B1-B331-3E34923F14C6}"/>
          </ac:spMkLst>
        </pc:spChg>
        <pc:picChg chg="add del mod">
          <ac:chgData name="Andrzej Świstowski" userId="bbf6f2f1e13c61a2" providerId="LiveId" clId="{4FDF6144-AC14-49B9-AC51-CA567743AF23}" dt="2021-08-19T20:10:40.854" v="432" actId="21"/>
          <ac:picMkLst>
            <pc:docMk/>
            <pc:sldMk cId="1915784628" sldId="768"/>
            <ac:picMk id="2" creationId="{8DFFFD8E-6AA0-4847-96DA-9F5446F9191D}"/>
          </ac:picMkLst>
        </pc:picChg>
        <pc:picChg chg="mod">
          <ac:chgData name="Andrzej Świstowski" userId="bbf6f2f1e13c61a2" providerId="LiveId" clId="{4FDF6144-AC14-49B9-AC51-CA567743AF23}" dt="2021-08-29T14:33:09.691" v="2676" actId="1076"/>
          <ac:picMkLst>
            <pc:docMk/>
            <pc:sldMk cId="1915784628" sldId="768"/>
            <ac:picMk id="3" creationId="{E6AC39DD-D752-44E9-9389-FCDAD6226626}"/>
          </ac:picMkLst>
        </pc:picChg>
        <pc:picChg chg="add mod">
          <ac:chgData name="Andrzej Świstowski" userId="bbf6f2f1e13c61a2" providerId="LiveId" clId="{4FDF6144-AC14-49B9-AC51-CA567743AF23}" dt="2021-08-29T14:33:12.122" v="2677" actId="1076"/>
          <ac:picMkLst>
            <pc:docMk/>
            <pc:sldMk cId="1915784628" sldId="768"/>
            <ac:picMk id="1026" creationId="{638BE801-2387-45CB-A542-157E0983301C}"/>
          </ac:picMkLst>
        </pc:picChg>
      </pc:sldChg>
      <pc:sldChg chg="modSp mod modAnim">
        <pc:chgData name="Andrzej Świstowski" userId="bbf6f2f1e13c61a2" providerId="LiveId" clId="{4FDF6144-AC14-49B9-AC51-CA567743AF23}" dt="2021-08-21T10:28:49.877" v="1535" actId="1076"/>
        <pc:sldMkLst>
          <pc:docMk/>
          <pc:sldMk cId="3870476299" sldId="769"/>
        </pc:sldMkLst>
        <pc:spChg chg="mod">
          <ac:chgData name="Andrzej Świstowski" userId="bbf6f2f1e13c61a2" providerId="LiveId" clId="{4FDF6144-AC14-49B9-AC51-CA567743AF23}" dt="2021-08-21T10:28:49.877" v="1535" actId="1076"/>
          <ac:spMkLst>
            <pc:docMk/>
            <pc:sldMk cId="3870476299" sldId="769"/>
            <ac:spMk id="11" creationId="{40A7300C-8B07-4918-ACAB-116237F0AB34}"/>
          </ac:spMkLst>
        </pc:spChg>
        <pc:picChg chg="mod">
          <ac:chgData name="Andrzej Świstowski" userId="bbf6f2f1e13c61a2" providerId="LiveId" clId="{4FDF6144-AC14-49B9-AC51-CA567743AF23}" dt="2021-08-21T10:28:34.573" v="1533" actId="1076"/>
          <ac:picMkLst>
            <pc:docMk/>
            <pc:sldMk cId="3870476299" sldId="769"/>
            <ac:picMk id="6" creationId="{7D6188DD-A906-4A79-A9AA-A572075830C5}"/>
          </ac:picMkLst>
        </pc:picChg>
      </pc:sldChg>
      <pc:sldChg chg="modSp mod">
        <pc:chgData name="Andrzej Świstowski" userId="bbf6f2f1e13c61a2" providerId="LiveId" clId="{4FDF6144-AC14-49B9-AC51-CA567743AF23}" dt="2021-08-17T18:12:59.355" v="222" actId="20577"/>
        <pc:sldMkLst>
          <pc:docMk/>
          <pc:sldMk cId="2636198448" sldId="772"/>
        </pc:sldMkLst>
        <pc:spChg chg="mod">
          <ac:chgData name="Andrzej Świstowski" userId="bbf6f2f1e13c61a2" providerId="LiveId" clId="{4FDF6144-AC14-49B9-AC51-CA567743AF23}" dt="2021-08-17T18:12:59.355" v="222" actId="20577"/>
          <ac:spMkLst>
            <pc:docMk/>
            <pc:sldMk cId="2636198448" sldId="772"/>
            <ac:spMk id="2" creationId="{756E7B3C-2AC3-46C1-AA92-9A25A841AA86}"/>
          </ac:spMkLst>
        </pc:spChg>
        <pc:picChg chg="mod">
          <ac:chgData name="Andrzej Świstowski" userId="bbf6f2f1e13c61a2" providerId="LiveId" clId="{4FDF6144-AC14-49B9-AC51-CA567743AF23}" dt="2021-08-17T18:06:45.401" v="115" actId="1076"/>
          <ac:picMkLst>
            <pc:docMk/>
            <pc:sldMk cId="2636198448" sldId="772"/>
            <ac:picMk id="9" creationId="{6F0C2C6B-7D01-40C2-B858-5DF940EFCD82}"/>
          </ac:picMkLst>
        </pc:picChg>
      </pc:sldChg>
      <pc:sldChg chg="modSp mod">
        <pc:chgData name="Andrzej Świstowski" userId="bbf6f2f1e13c61a2" providerId="LiveId" clId="{4FDF6144-AC14-49B9-AC51-CA567743AF23}" dt="2021-08-17T18:18:49.606" v="250" actId="207"/>
        <pc:sldMkLst>
          <pc:docMk/>
          <pc:sldMk cId="3196792957" sldId="773"/>
        </pc:sldMkLst>
        <pc:spChg chg="mod">
          <ac:chgData name="Andrzej Świstowski" userId="bbf6f2f1e13c61a2" providerId="LiveId" clId="{4FDF6144-AC14-49B9-AC51-CA567743AF23}" dt="2021-08-17T18:18:49.606" v="250" actId="207"/>
          <ac:spMkLst>
            <pc:docMk/>
            <pc:sldMk cId="3196792957" sldId="773"/>
            <ac:spMk id="2" creationId="{9A1216C4-F9C6-404D-8E18-4465BE2C82DC}"/>
          </ac:spMkLst>
        </pc:spChg>
      </pc:sldChg>
      <pc:sldChg chg="addSp delSp modSp mod">
        <pc:chgData name="Andrzej Świstowski" userId="bbf6f2f1e13c61a2" providerId="LiveId" clId="{4FDF6144-AC14-49B9-AC51-CA567743AF23}" dt="2021-08-29T14:03:16.087" v="2385" actId="207"/>
        <pc:sldMkLst>
          <pc:docMk/>
          <pc:sldMk cId="3183072093" sldId="775"/>
        </pc:sldMkLst>
        <pc:spChg chg="mod">
          <ac:chgData name="Andrzej Świstowski" userId="bbf6f2f1e13c61a2" providerId="LiveId" clId="{4FDF6144-AC14-49B9-AC51-CA567743AF23}" dt="2021-08-17T18:16:21.058" v="227" actId="255"/>
          <ac:spMkLst>
            <pc:docMk/>
            <pc:sldMk cId="3183072093" sldId="775"/>
            <ac:spMk id="2" creationId="{756E7B3C-2AC3-46C1-AA92-9A25A841AA86}"/>
          </ac:spMkLst>
        </pc:spChg>
        <pc:spChg chg="del">
          <ac:chgData name="Andrzej Świstowski" userId="bbf6f2f1e13c61a2" providerId="LiveId" clId="{4FDF6144-AC14-49B9-AC51-CA567743AF23}" dt="2021-08-17T18:15:38.235" v="223" actId="21"/>
          <ac:spMkLst>
            <pc:docMk/>
            <pc:sldMk cId="3183072093" sldId="775"/>
            <ac:spMk id="4" creationId="{BBB72A0E-3D7A-4D32-A9D6-386D3846688E}"/>
          </ac:spMkLst>
        </pc:spChg>
        <pc:spChg chg="mod">
          <ac:chgData name="Andrzej Świstowski" userId="bbf6f2f1e13c61a2" providerId="LiveId" clId="{4FDF6144-AC14-49B9-AC51-CA567743AF23}" dt="2021-08-29T14:03:16.087" v="2385" actId="207"/>
          <ac:spMkLst>
            <pc:docMk/>
            <pc:sldMk cId="3183072093" sldId="775"/>
            <ac:spMk id="6" creationId="{26AA6995-5681-4B72-9E6B-72D34790121C}"/>
          </ac:spMkLst>
        </pc:spChg>
        <pc:spChg chg="add del mod">
          <ac:chgData name="Andrzej Świstowski" userId="bbf6f2f1e13c61a2" providerId="LiveId" clId="{4FDF6144-AC14-49B9-AC51-CA567743AF23}" dt="2021-08-17T18:16:24.817" v="228" actId="21"/>
          <ac:spMkLst>
            <pc:docMk/>
            <pc:sldMk cId="3183072093" sldId="775"/>
            <ac:spMk id="10" creationId="{A85407A3-7B8C-4B64-8FDB-9DCBA43D252B}"/>
          </ac:spMkLst>
        </pc:spChg>
      </pc:sldChg>
      <pc:sldChg chg="addSp delSp modSp mod">
        <pc:chgData name="Andrzej Świstowski" userId="bbf6f2f1e13c61a2" providerId="LiveId" clId="{4FDF6144-AC14-49B9-AC51-CA567743AF23}" dt="2021-08-29T14:03:04.732" v="2384" actId="207"/>
        <pc:sldMkLst>
          <pc:docMk/>
          <pc:sldMk cId="4014393832" sldId="776"/>
        </pc:sldMkLst>
        <pc:spChg chg="mod">
          <ac:chgData name="Andrzej Świstowski" userId="bbf6f2f1e13c61a2" providerId="LiveId" clId="{4FDF6144-AC14-49B9-AC51-CA567743AF23}" dt="2021-08-17T18:28:41.876" v="305" actId="1076"/>
          <ac:spMkLst>
            <pc:docMk/>
            <pc:sldMk cId="4014393832" sldId="776"/>
            <ac:spMk id="2" creationId="{9A1216C4-F9C6-404D-8E18-4465BE2C82DC}"/>
          </ac:spMkLst>
        </pc:spChg>
        <pc:spChg chg="del">
          <ac:chgData name="Andrzej Świstowski" userId="bbf6f2f1e13c61a2" providerId="LiveId" clId="{4FDF6144-AC14-49B9-AC51-CA567743AF23}" dt="2021-08-17T18:19:08.825" v="251" actId="21"/>
          <ac:spMkLst>
            <pc:docMk/>
            <pc:sldMk cId="4014393832" sldId="776"/>
            <ac:spMk id="4" creationId="{1AA95C05-CA18-4BA6-9BEB-1D06504359FF}"/>
          </ac:spMkLst>
        </pc:spChg>
        <pc:spChg chg="mod">
          <ac:chgData name="Andrzej Świstowski" userId="bbf6f2f1e13c61a2" providerId="LiveId" clId="{4FDF6144-AC14-49B9-AC51-CA567743AF23}" dt="2021-08-29T14:03:04.732" v="2384" actId="207"/>
          <ac:spMkLst>
            <pc:docMk/>
            <pc:sldMk cId="4014393832" sldId="776"/>
            <ac:spMk id="6" creationId="{5901330C-192A-4241-81BA-8F4C4CEDE356}"/>
          </ac:spMkLst>
        </pc:spChg>
        <pc:spChg chg="add mod">
          <ac:chgData name="Andrzej Świstowski" userId="bbf6f2f1e13c61a2" providerId="LiveId" clId="{4FDF6144-AC14-49B9-AC51-CA567743AF23}" dt="2021-08-17T18:33:45.253" v="330" actId="20577"/>
          <ac:spMkLst>
            <pc:docMk/>
            <pc:sldMk cId="4014393832" sldId="776"/>
            <ac:spMk id="10" creationId="{79597BED-E008-4B99-9029-F845CAE2A02D}"/>
          </ac:spMkLst>
        </pc:spChg>
        <pc:picChg chg="mod">
          <ac:chgData name="Andrzej Świstowski" userId="bbf6f2f1e13c61a2" providerId="LiveId" clId="{4FDF6144-AC14-49B9-AC51-CA567743AF23}" dt="2021-08-17T18:33:48.348" v="331" actId="1076"/>
          <ac:picMkLst>
            <pc:docMk/>
            <pc:sldMk cId="4014393832" sldId="776"/>
            <ac:picMk id="9" creationId="{5E39F497-E869-44BB-B415-97A0626271DA}"/>
          </ac:picMkLst>
        </pc:picChg>
        <pc:picChg chg="mod">
          <ac:chgData name="Andrzej Świstowski" userId="bbf6f2f1e13c61a2" providerId="LiveId" clId="{4FDF6144-AC14-49B9-AC51-CA567743AF23}" dt="2021-08-17T18:33:51.468" v="332" actId="1076"/>
          <ac:picMkLst>
            <pc:docMk/>
            <pc:sldMk cId="4014393832" sldId="776"/>
            <ac:picMk id="1026" creationId="{FDDB00F5-57A7-45B9-8FDF-91908D12C9B4}"/>
          </ac:picMkLst>
        </pc:picChg>
      </pc:sldChg>
      <pc:sldChg chg="addSp modSp mod modAnim">
        <pc:chgData name="Andrzej Świstowski" userId="bbf6f2f1e13c61a2" providerId="LiveId" clId="{4FDF6144-AC14-49B9-AC51-CA567743AF23}" dt="2021-08-29T14:59:49.638" v="2822"/>
        <pc:sldMkLst>
          <pc:docMk/>
          <pc:sldMk cId="1402270072" sldId="781"/>
        </pc:sldMkLst>
        <pc:spChg chg="mod">
          <ac:chgData name="Andrzej Świstowski" userId="bbf6f2f1e13c61a2" providerId="LiveId" clId="{4FDF6144-AC14-49B9-AC51-CA567743AF23}" dt="2021-08-29T14:58:07.398" v="2784" actId="1076"/>
          <ac:spMkLst>
            <pc:docMk/>
            <pc:sldMk cId="1402270072" sldId="781"/>
            <ac:spMk id="2" creationId="{00000000-0000-0000-0000-000000000000}"/>
          </ac:spMkLst>
        </pc:spChg>
        <pc:spChg chg="mod">
          <ac:chgData name="Andrzej Świstowski" userId="bbf6f2f1e13c61a2" providerId="LiveId" clId="{4FDF6144-AC14-49B9-AC51-CA567743AF23}" dt="2021-08-29T14:58:59.978" v="2821" actId="1076"/>
          <ac:spMkLst>
            <pc:docMk/>
            <pc:sldMk cId="1402270072" sldId="781"/>
            <ac:spMk id="6" creationId="{00000000-0000-0000-0000-000000000000}"/>
          </ac:spMkLst>
        </pc:spChg>
        <pc:spChg chg="add mod">
          <ac:chgData name="Andrzej Świstowski" userId="bbf6f2f1e13c61a2" providerId="LiveId" clId="{4FDF6144-AC14-49B9-AC51-CA567743AF23}" dt="2021-08-29T14:58:46.166" v="2819" actId="1076"/>
          <ac:spMkLst>
            <pc:docMk/>
            <pc:sldMk cId="1402270072" sldId="781"/>
            <ac:spMk id="9" creationId="{A59790AA-F164-46CE-A31F-B0BAF13C3BEF}"/>
          </ac:spMkLst>
        </pc:spChg>
        <pc:picChg chg="mod">
          <ac:chgData name="Andrzej Świstowski" userId="bbf6f2f1e13c61a2" providerId="LiveId" clId="{4FDF6144-AC14-49B9-AC51-CA567743AF23}" dt="2021-08-29T14:58:52.855" v="2820" actId="1076"/>
          <ac:picMkLst>
            <pc:docMk/>
            <pc:sldMk cId="1402270072" sldId="781"/>
            <ac:picMk id="1027" creationId="{00000000-0000-0000-0000-000000000000}"/>
          </ac:picMkLst>
        </pc:picChg>
        <pc:picChg chg="mod">
          <ac:chgData name="Andrzej Świstowski" userId="bbf6f2f1e13c61a2" providerId="LiveId" clId="{4FDF6144-AC14-49B9-AC51-CA567743AF23}" dt="2021-08-29T14:58:09.462" v="2785" actId="1076"/>
          <ac:picMkLst>
            <pc:docMk/>
            <pc:sldMk cId="1402270072" sldId="781"/>
            <ac:picMk id="1030" creationId="{00000000-0000-0000-0000-000000000000}"/>
          </ac:picMkLst>
        </pc:picChg>
      </pc:sldChg>
      <pc:sldChg chg="addSp delSp modSp del mod addAnim delAnim">
        <pc:chgData name="Andrzej Świstowski" userId="bbf6f2f1e13c61a2" providerId="LiveId" clId="{4FDF6144-AC14-49B9-AC51-CA567743AF23}" dt="2021-08-21T09:28:21.910" v="1416" actId="2696"/>
        <pc:sldMkLst>
          <pc:docMk/>
          <pc:sldMk cId="1131295037" sldId="785"/>
        </pc:sldMkLst>
        <pc:spChg chg="mod">
          <ac:chgData name="Andrzej Świstowski" userId="bbf6f2f1e13c61a2" providerId="LiveId" clId="{4FDF6144-AC14-49B9-AC51-CA567743AF23}" dt="2021-08-21T09:19:34.615" v="1323" actId="1076"/>
          <ac:spMkLst>
            <pc:docMk/>
            <pc:sldMk cId="1131295037" sldId="785"/>
            <ac:spMk id="2" creationId="{00000000-0000-0000-0000-000000000000}"/>
          </ac:spMkLst>
        </pc:spChg>
        <pc:spChg chg="mod">
          <ac:chgData name="Andrzej Świstowski" userId="bbf6f2f1e13c61a2" providerId="LiveId" clId="{4FDF6144-AC14-49B9-AC51-CA567743AF23}" dt="2021-08-21T09:17:40.229" v="1320" actId="255"/>
          <ac:spMkLst>
            <pc:docMk/>
            <pc:sldMk cId="1131295037" sldId="785"/>
            <ac:spMk id="4" creationId="{00000000-0000-0000-0000-000000000000}"/>
          </ac:spMkLst>
        </pc:spChg>
        <pc:spChg chg="mod">
          <ac:chgData name="Andrzej Świstowski" userId="bbf6f2f1e13c61a2" providerId="LiveId" clId="{4FDF6144-AC14-49B9-AC51-CA567743AF23}" dt="2021-08-21T09:17:42.791" v="1321" actId="1076"/>
          <ac:spMkLst>
            <pc:docMk/>
            <pc:sldMk cId="1131295037" sldId="785"/>
            <ac:spMk id="5" creationId="{00000000-0000-0000-0000-000000000000}"/>
          </ac:spMkLst>
        </pc:spChg>
        <pc:spChg chg="add del mod">
          <ac:chgData name="Andrzej Świstowski" userId="bbf6f2f1e13c61a2" providerId="LiveId" clId="{4FDF6144-AC14-49B9-AC51-CA567743AF23}" dt="2021-08-21T09:20:06.835" v="1330" actId="1076"/>
          <ac:spMkLst>
            <pc:docMk/>
            <pc:sldMk cId="1131295037" sldId="785"/>
            <ac:spMk id="7" creationId="{00000000-0000-0000-0000-000000000000}"/>
          </ac:spMkLst>
        </pc:spChg>
        <pc:spChg chg="mod">
          <ac:chgData name="Andrzej Świstowski" userId="bbf6f2f1e13c61a2" providerId="LiveId" clId="{4FDF6144-AC14-49B9-AC51-CA567743AF23}" dt="2021-08-21T09:19:43.731" v="1325" actId="1076"/>
          <ac:spMkLst>
            <pc:docMk/>
            <pc:sldMk cId="1131295037" sldId="785"/>
            <ac:spMk id="8" creationId="{00000000-0000-0000-0000-000000000000}"/>
          </ac:spMkLst>
        </pc:spChg>
        <pc:spChg chg="mod">
          <ac:chgData name="Andrzej Świstowski" userId="bbf6f2f1e13c61a2" providerId="LiveId" clId="{4FDF6144-AC14-49B9-AC51-CA567743AF23}" dt="2021-08-21T09:19:47.107" v="1326" actId="1076"/>
          <ac:spMkLst>
            <pc:docMk/>
            <pc:sldMk cId="1131295037" sldId="785"/>
            <ac:spMk id="9" creationId="{00000000-0000-0000-0000-000000000000}"/>
          </ac:spMkLst>
        </pc:spChg>
        <pc:spChg chg="mod">
          <ac:chgData name="Andrzej Świstowski" userId="bbf6f2f1e13c61a2" providerId="LiveId" clId="{4FDF6144-AC14-49B9-AC51-CA567743AF23}" dt="2021-08-21T09:19:54.247" v="1327" actId="1076"/>
          <ac:spMkLst>
            <pc:docMk/>
            <pc:sldMk cId="1131295037" sldId="785"/>
            <ac:spMk id="10" creationId="{00000000-0000-0000-0000-000000000000}"/>
          </ac:spMkLst>
        </pc:spChg>
        <pc:spChg chg="mod">
          <ac:chgData name="Andrzej Świstowski" userId="bbf6f2f1e13c61a2" providerId="LiveId" clId="{4FDF6144-AC14-49B9-AC51-CA567743AF23}" dt="2021-08-21T09:19:57.287" v="1328" actId="1076"/>
          <ac:spMkLst>
            <pc:docMk/>
            <pc:sldMk cId="1131295037" sldId="785"/>
            <ac:spMk id="11" creationId="{00000000-0000-0000-0000-000000000000}"/>
          </ac:spMkLst>
        </pc:spChg>
        <pc:spChg chg="add del">
          <ac:chgData name="Andrzej Świstowski" userId="bbf6f2f1e13c61a2" providerId="LiveId" clId="{4FDF6144-AC14-49B9-AC51-CA567743AF23}" dt="2021-08-21T08:54:50.296" v="1272" actId="21"/>
          <ac:spMkLst>
            <pc:docMk/>
            <pc:sldMk cId="1131295037" sldId="785"/>
            <ac:spMk id="12" creationId="{00000000-0000-0000-0000-000000000000}"/>
          </ac:spMkLst>
        </pc:spChg>
        <pc:spChg chg="del">
          <ac:chgData name="Andrzej Świstowski" userId="bbf6f2f1e13c61a2" providerId="LiveId" clId="{4FDF6144-AC14-49B9-AC51-CA567743AF23}" dt="2021-08-21T08:54:46.048" v="1271" actId="21"/>
          <ac:spMkLst>
            <pc:docMk/>
            <pc:sldMk cId="1131295037" sldId="785"/>
            <ac:spMk id="15" creationId="{AF16146A-5246-4FD6-AE05-33E8407FF28E}"/>
          </ac:spMkLst>
        </pc:spChg>
        <pc:picChg chg="mod">
          <ac:chgData name="Andrzej Świstowski" userId="bbf6f2f1e13c61a2" providerId="LiveId" clId="{4FDF6144-AC14-49B9-AC51-CA567743AF23}" dt="2021-08-21T09:20:01.724" v="1329" actId="1076"/>
          <ac:picMkLst>
            <pc:docMk/>
            <pc:sldMk cId="1131295037" sldId="785"/>
            <ac:picMk id="6" creationId="{00000000-0000-0000-0000-000000000000}"/>
          </ac:picMkLst>
        </pc:picChg>
        <pc:picChg chg="add del">
          <ac:chgData name="Andrzej Świstowski" userId="bbf6f2f1e13c61a2" providerId="LiveId" clId="{4FDF6144-AC14-49B9-AC51-CA567743AF23}" dt="2021-08-21T08:54:42.179" v="1270" actId="21"/>
          <ac:picMkLst>
            <pc:docMk/>
            <pc:sldMk cId="1131295037" sldId="785"/>
            <ac:picMk id="13" creationId="{E6CBEB9A-A76A-4F3B-B0F4-53A4E15F9EBD}"/>
          </ac:picMkLst>
        </pc:picChg>
      </pc:sldChg>
      <pc:sldChg chg="addSp delSp modSp mod">
        <pc:chgData name="Andrzej Świstowski" userId="bbf6f2f1e13c61a2" providerId="LiveId" clId="{4FDF6144-AC14-49B9-AC51-CA567743AF23}" dt="2021-08-29T14:28:03.207" v="2652" actId="1076"/>
        <pc:sldMkLst>
          <pc:docMk/>
          <pc:sldMk cId="1777536799" sldId="786"/>
        </pc:sldMkLst>
        <pc:spChg chg="mod">
          <ac:chgData name="Andrzej Świstowski" userId="bbf6f2f1e13c61a2" providerId="LiveId" clId="{4FDF6144-AC14-49B9-AC51-CA567743AF23}" dt="2021-08-29T14:20:58.223" v="2624" actId="20577"/>
          <ac:spMkLst>
            <pc:docMk/>
            <pc:sldMk cId="1777536799" sldId="786"/>
            <ac:spMk id="4" creationId="{2B34CF69-6026-4FE6-A95D-499AEAE4D388}"/>
          </ac:spMkLst>
        </pc:spChg>
        <pc:spChg chg="mod">
          <ac:chgData name="Andrzej Świstowski" userId="bbf6f2f1e13c61a2" providerId="LiveId" clId="{4FDF6144-AC14-49B9-AC51-CA567743AF23}" dt="2021-08-29T14:27:43.356" v="2648" actId="14100"/>
          <ac:spMkLst>
            <pc:docMk/>
            <pc:sldMk cId="1777536799" sldId="786"/>
            <ac:spMk id="8" creationId="{1F4A1F47-9DA6-41B6-B22C-A20ACAA60B9C}"/>
          </ac:spMkLst>
        </pc:spChg>
        <pc:spChg chg="add mod">
          <ac:chgData name="Andrzej Świstowski" userId="bbf6f2f1e13c61a2" providerId="LiveId" clId="{4FDF6144-AC14-49B9-AC51-CA567743AF23}" dt="2021-08-29T14:27:54.547" v="2651" actId="14100"/>
          <ac:spMkLst>
            <pc:docMk/>
            <pc:sldMk cId="1777536799" sldId="786"/>
            <ac:spMk id="11" creationId="{0B615BEE-1BEE-49EA-816E-C5B5605914D9}"/>
          </ac:spMkLst>
        </pc:spChg>
        <pc:picChg chg="add del mod ord">
          <ac:chgData name="Andrzej Świstowski" userId="bbf6f2f1e13c61a2" providerId="LiveId" clId="{4FDF6144-AC14-49B9-AC51-CA567743AF23}" dt="2021-08-29T14:25:58.152" v="2632" actId="21"/>
          <ac:picMkLst>
            <pc:docMk/>
            <pc:sldMk cId="1777536799" sldId="786"/>
            <ac:picMk id="5" creationId="{C393F9DA-F139-4DC5-B07A-85AF519ED59A}"/>
          </ac:picMkLst>
        </pc:picChg>
        <pc:picChg chg="mod ord">
          <ac:chgData name="Andrzej Świstowski" userId="bbf6f2f1e13c61a2" providerId="LiveId" clId="{4FDF6144-AC14-49B9-AC51-CA567743AF23}" dt="2021-08-29T14:20:55.831" v="2623" actId="1076"/>
          <ac:picMkLst>
            <pc:docMk/>
            <pc:sldMk cId="1777536799" sldId="786"/>
            <ac:picMk id="6" creationId="{EE4F388E-BCB1-4A6A-B8FD-029B3F4B9944}"/>
          </ac:picMkLst>
        </pc:picChg>
        <pc:picChg chg="add mod">
          <ac:chgData name="Andrzej Świstowski" userId="bbf6f2f1e13c61a2" providerId="LiveId" clId="{4FDF6144-AC14-49B9-AC51-CA567743AF23}" dt="2021-08-29T14:28:03.207" v="2652" actId="1076"/>
          <ac:picMkLst>
            <pc:docMk/>
            <pc:sldMk cId="1777536799" sldId="786"/>
            <ac:picMk id="9" creationId="{D1BD0E99-C261-4192-91E3-A84F6B916B0F}"/>
          </ac:picMkLst>
        </pc:picChg>
      </pc:sldChg>
      <pc:sldChg chg="addSp modSp mod">
        <pc:chgData name="Andrzej Świstowski" userId="bbf6f2f1e13c61a2" providerId="LiveId" clId="{4FDF6144-AC14-49B9-AC51-CA567743AF23}" dt="2021-08-29T15:20:36.366" v="2912" actId="1076"/>
        <pc:sldMkLst>
          <pc:docMk/>
          <pc:sldMk cId="1789345773" sldId="787"/>
        </pc:sldMkLst>
        <pc:spChg chg="mod">
          <ac:chgData name="Andrzej Świstowski" userId="bbf6f2f1e13c61a2" providerId="LiveId" clId="{4FDF6144-AC14-49B9-AC51-CA567743AF23}" dt="2021-08-29T14:00:51.777" v="2383" actId="20577"/>
          <ac:spMkLst>
            <pc:docMk/>
            <pc:sldMk cId="1789345773" sldId="787"/>
            <ac:spMk id="2" creationId="{3895F1E8-309A-46ED-A0CC-593330F3B919}"/>
          </ac:spMkLst>
        </pc:spChg>
        <pc:spChg chg="mod">
          <ac:chgData name="Andrzej Świstowski" userId="bbf6f2f1e13c61a2" providerId="LiveId" clId="{4FDF6144-AC14-49B9-AC51-CA567743AF23}" dt="2021-08-29T15:20:36.366" v="2912" actId="1076"/>
          <ac:spMkLst>
            <pc:docMk/>
            <pc:sldMk cId="1789345773" sldId="787"/>
            <ac:spMk id="6" creationId="{B84F5853-1A4D-441E-813E-29A28B754F50}"/>
          </ac:spMkLst>
        </pc:spChg>
        <pc:spChg chg="add mod">
          <ac:chgData name="Andrzej Świstowski" userId="bbf6f2f1e13c61a2" providerId="LiveId" clId="{4FDF6144-AC14-49B9-AC51-CA567743AF23}" dt="2021-08-29T14:00:21.512" v="2381" actId="114"/>
          <ac:spMkLst>
            <pc:docMk/>
            <pc:sldMk cId="1789345773" sldId="787"/>
            <ac:spMk id="7" creationId="{1FD97C82-3AFD-4890-B8DD-FF7FF86EAEF9}"/>
          </ac:spMkLst>
        </pc:spChg>
        <pc:picChg chg="mod ord">
          <ac:chgData name="Andrzej Świstowski" userId="bbf6f2f1e13c61a2" providerId="LiveId" clId="{4FDF6144-AC14-49B9-AC51-CA567743AF23}" dt="2021-08-17T18:30:36.988" v="315" actId="1076"/>
          <ac:picMkLst>
            <pc:docMk/>
            <pc:sldMk cId="1789345773" sldId="787"/>
            <ac:picMk id="3" creationId="{B9C4AFAB-135D-4252-974E-6D8E9CFF6ECD}"/>
          </ac:picMkLst>
        </pc:picChg>
        <pc:picChg chg="mod">
          <ac:chgData name="Andrzej Świstowski" userId="bbf6f2f1e13c61a2" providerId="LiveId" clId="{4FDF6144-AC14-49B9-AC51-CA567743AF23}" dt="2021-08-17T18:31:20.092" v="326" actId="1076"/>
          <ac:picMkLst>
            <pc:docMk/>
            <pc:sldMk cId="1789345773" sldId="787"/>
            <ac:picMk id="4" creationId="{9FD75512-587F-460C-BB0F-10DF60C6257B}"/>
          </ac:picMkLst>
        </pc:picChg>
      </pc:sldChg>
      <pc:sldChg chg="addSp delSp modSp add del mod modAnim">
        <pc:chgData name="Andrzej Świstowski" userId="bbf6f2f1e13c61a2" providerId="LiveId" clId="{4FDF6144-AC14-49B9-AC51-CA567743AF23}" dt="2021-08-19T20:10:24.508" v="430" actId="2696"/>
        <pc:sldMkLst>
          <pc:docMk/>
          <pc:sldMk cId="233745572" sldId="788"/>
        </pc:sldMkLst>
        <pc:spChg chg="add mod">
          <ac:chgData name="Andrzej Świstowski" userId="bbf6f2f1e13c61a2" providerId="LiveId" clId="{4FDF6144-AC14-49B9-AC51-CA567743AF23}" dt="2021-08-19T20:04:31.590" v="371" actId="255"/>
          <ac:spMkLst>
            <pc:docMk/>
            <pc:sldMk cId="233745572" sldId="788"/>
            <ac:spMk id="6" creationId="{520B4DCF-4E73-4D61-86DF-6E7682CEC467}"/>
          </ac:spMkLst>
        </pc:spChg>
        <pc:spChg chg="del">
          <ac:chgData name="Andrzej Świstowski" userId="bbf6f2f1e13c61a2" providerId="LiveId" clId="{4FDF6144-AC14-49B9-AC51-CA567743AF23}" dt="2021-08-19T20:02:48.753" v="350" actId="21"/>
          <ac:spMkLst>
            <pc:docMk/>
            <pc:sldMk cId="233745572" sldId="788"/>
            <ac:spMk id="7" creationId="{2FB2626B-4C3F-4B40-87EF-5052E67CC7C9}"/>
          </ac:spMkLst>
        </pc:spChg>
        <pc:spChg chg="mod ord">
          <ac:chgData name="Andrzej Świstowski" userId="bbf6f2f1e13c61a2" providerId="LiveId" clId="{4FDF6144-AC14-49B9-AC51-CA567743AF23}" dt="2021-08-19T20:05:04.824" v="379" actId="1076"/>
          <ac:spMkLst>
            <pc:docMk/>
            <pc:sldMk cId="233745572" sldId="788"/>
            <ac:spMk id="8" creationId="{CA81B3D2-60F2-47B1-B331-3E34923F14C6}"/>
          </ac:spMkLst>
        </pc:spChg>
        <pc:picChg chg="del mod">
          <ac:chgData name="Andrzej Świstowski" userId="bbf6f2f1e13c61a2" providerId="LiveId" clId="{4FDF6144-AC14-49B9-AC51-CA567743AF23}" dt="2021-08-19T20:02:51.250" v="352" actId="21"/>
          <ac:picMkLst>
            <pc:docMk/>
            <pc:sldMk cId="233745572" sldId="788"/>
            <ac:picMk id="3" creationId="{E6AC39DD-D752-44E9-9389-FCDAD6226626}"/>
          </ac:picMkLst>
        </pc:picChg>
        <pc:picChg chg="add mod">
          <ac:chgData name="Andrzej Świstowski" userId="bbf6f2f1e13c61a2" providerId="LiveId" clId="{4FDF6144-AC14-49B9-AC51-CA567743AF23}" dt="2021-08-19T20:04:59.924" v="378" actId="1076"/>
          <ac:picMkLst>
            <pc:docMk/>
            <pc:sldMk cId="233745572" sldId="788"/>
            <ac:picMk id="9" creationId="{4EE007D1-1C46-4241-BB22-6800CFBABACA}"/>
          </ac:picMkLst>
        </pc:picChg>
      </pc:sldChg>
      <pc:sldChg chg="modSp add del mod modAnim">
        <pc:chgData name="Andrzej Świstowski" userId="bbf6f2f1e13c61a2" providerId="LiveId" clId="{4FDF6144-AC14-49B9-AC51-CA567743AF23}" dt="2021-08-19T20:02:24.395" v="348" actId="2890"/>
        <pc:sldMkLst>
          <pc:docMk/>
          <pc:sldMk cId="3311285055" sldId="788"/>
        </pc:sldMkLst>
        <pc:spChg chg="mod">
          <ac:chgData name="Andrzej Świstowski" userId="bbf6f2f1e13c61a2" providerId="LiveId" clId="{4FDF6144-AC14-49B9-AC51-CA567743AF23}" dt="2021-08-19T20:02:20.825" v="345" actId="1076"/>
          <ac:spMkLst>
            <pc:docMk/>
            <pc:sldMk cId="3311285055" sldId="788"/>
            <ac:spMk id="8" creationId="{CA81B3D2-60F2-47B1-B331-3E34923F14C6}"/>
          </ac:spMkLst>
        </pc:spChg>
      </pc:sldChg>
      <pc:sldChg chg="modSp add del mod">
        <pc:chgData name="Andrzej Świstowski" userId="bbf6f2f1e13c61a2" providerId="LiveId" clId="{4FDF6144-AC14-49B9-AC51-CA567743AF23}" dt="2021-08-19T20:15:09.800" v="482" actId="2696"/>
        <pc:sldMkLst>
          <pc:docMk/>
          <pc:sldMk cId="3436190009" sldId="788"/>
        </pc:sldMkLst>
        <pc:spChg chg="mod">
          <ac:chgData name="Andrzej Świstowski" userId="bbf6f2f1e13c61a2" providerId="LiveId" clId="{4FDF6144-AC14-49B9-AC51-CA567743AF23}" dt="2021-08-19T20:13:11.160" v="465" actId="14100"/>
          <ac:spMkLst>
            <pc:docMk/>
            <pc:sldMk cId="3436190009" sldId="788"/>
            <ac:spMk id="8" creationId="{CA81B3D2-60F2-47B1-B331-3E34923F14C6}"/>
          </ac:spMkLst>
        </pc:spChg>
        <pc:picChg chg="mod">
          <ac:chgData name="Andrzej Świstowski" userId="bbf6f2f1e13c61a2" providerId="LiveId" clId="{4FDF6144-AC14-49B9-AC51-CA567743AF23}" dt="2021-08-19T20:13:14.096" v="466" actId="1076"/>
          <ac:picMkLst>
            <pc:docMk/>
            <pc:sldMk cId="3436190009" sldId="788"/>
            <ac:picMk id="2" creationId="{8DFFFD8E-6AA0-4847-96DA-9F5446F9191D}"/>
          </ac:picMkLst>
        </pc:picChg>
        <pc:picChg chg="mod">
          <ac:chgData name="Andrzej Świstowski" userId="bbf6f2f1e13c61a2" providerId="LiveId" clId="{4FDF6144-AC14-49B9-AC51-CA567743AF23}" dt="2021-08-19T20:13:08.732" v="464" actId="14100"/>
          <ac:picMkLst>
            <pc:docMk/>
            <pc:sldMk cId="3436190009" sldId="788"/>
            <ac:picMk id="3" creationId="{E6AC39DD-D752-44E9-9389-FCDAD6226626}"/>
          </ac:picMkLst>
        </pc:picChg>
      </pc:sldChg>
      <pc:sldChg chg="addSp delSp modSp add mod">
        <pc:chgData name="Andrzej Świstowski" userId="bbf6f2f1e13c61a2" providerId="LiveId" clId="{4FDF6144-AC14-49B9-AC51-CA567743AF23}" dt="2021-08-21T10:22:49.889" v="1530" actId="14100"/>
        <pc:sldMkLst>
          <pc:docMk/>
          <pc:sldMk cId="4111406065" sldId="789"/>
        </pc:sldMkLst>
        <pc:picChg chg="add mod">
          <ac:chgData name="Andrzej Świstowski" userId="bbf6f2f1e13c61a2" providerId="LiveId" clId="{4FDF6144-AC14-49B9-AC51-CA567743AF23}" dt="2021-08-19T20:16:40.472" v="484" actId="1076"/>
          <ac:picMkLst>
            <pc:docMk/>
            <pc:sldMk cId="4111406065" sldId="789"/>
            <ac:picMk id="2" creationId="{FE7AC302-9B7F-4493-B0AE-82FD013C2080}"/>
          </ac:picMkLst>
        </pc:picChg>
        <pc:picChg chg="mod ord">
          <ac:chgData name="Andrzej Świstowski" userId="bbf6f2f1e13c61a2" providerId="LiveId" clId="{4FDF6144-AC14-49B9-AC51-CA567743AF23}" dt="2021-08-19T20:14:28.728" v="481" actId="1076"/>
          <ac:picMkLst>
            <pc:docMk/>
            <pc:sldMk cId="4111406065" sldId="789"/>
            <ac:picMk id="3" creationId="{E6AC39DD-D752-44E9-9389-FCDAD6226626}"/>
          </ac:picMkLst>
        </pc:picChg>
        <pc:picChg chg="add mod">
          <ac:chgData name="Andrzej Świstowski" userId="bbf6f2f1e13c61a2" providerId="LiveId" clId="{4FDF6144-AC14-49B9-AC51-CA567743AF23}" dt="2021-08-19T20:14:26.792" v="480" actId="1076"/>
          <ac:picMkLst>
            <pc:docMk/>
            <pc:sldMk cId="4111406065" sldId="789"/>
            <ac:picMk id="6" creationId="{1AB46090-C815-4B87-A0F8-20C71C7E4B2F}"/>
          </ac:picMkLst>
        </pc:picChg>
        <pc:picChg chg="add del mod">
          <ac:chgData name="Andrzej Świstowski" userId="bbf6f2f1e13c61a2" providerId="LiveId" clId="{4FDF6144-AC14-49B9-AC51-CA567743AF23}" dt="2021-08-19T20:16:51.859" v="486" actId="21"/>
          <ac:picMkLst>
            <pc:docMk/>
            <pc:sldMk cId="4111406065" sldId="789"/>
            <ac:picMk id="8" creationId="{273B4C54-29C1-41DE-B5D6-79932450E7BE}"/>
          </ac:picMkLst>
        </pc:picChg>
        <pc:picChg chg="add mod">
          <ac:chgData name="Andrzej Świstowski" userId="bbf6f2f1e13c61a2" providerId="LiveId" clId="{4FDF6144-AC14-49B9-AC51-CA567743AF23}" dt="2021-08-21T10:22:49.889" v="1530" actId="14100"/>
          <ac:picMkLst>
            <pc:docMk/>
            <pc:sldMk cId="4111406065" sldId="789"/>
            <ac:picMk id="8" creationId="{5F61FA51-F4BB-4A80-831B-569236C52C93}"/>
          </ac:picMkLst>
        </pc:picChg>
      </pc:sldChg>
      <pc:sldChg chg="addSp delSp modSp new mod modAnim">
        <pc:chgData name="Andrzej Świstowski" userId="bbf6f2f1e13c61a2" providerId="LiveId" clId="{4FDF6144-AC14-49B9-AC51-CA567743AF23}" dt="2021-08-29T13:59:42.719" v="2380" actId="1076"/>
        <pc:sldMkLst>
          <pc:docMk/>
          <pc:sldMk cId="3519648914" sldId="790"/>
        </pc:sldMkLst>
        <pc:spChg chg="mod">
          <ac:chgData name="Andrzej Świstowski" userId="bbf6f2f1e13c61a2" providerId="LiveId" clId="{4FDF6144-AC14-49B9-AC51-CA567743AF23}" dt="2021-08-29T13:58:02.691" v="2374" actId="1076"/>
          <ac:spMkLst>
            <pc:docMk/>
            <pc:sldMk cId="3519648914" sldId="790"/>
            <ac:spMk id="2" creationId="{F891EC16-DA65-478B-BB3B-86DBA9ECA4A2}"/>
          </ac:spMkLst>
        </pc:spChg>
        <pc:spChg chg="add mod">
          <ac:chgData name="Andrzej Świstowski" userId="bbf6f2f1e13c61a2" providerId="LiveId" clId="{4FDF6144-AC14-49B9-AC51-CA567743AF23}" dt="2021-08-29T12:35:11.793" v="1646" actId="122"/>
          <ac:spMkLst>
            <pc:docMk/>
            <pc:sldMk cId="3519648914" sldId="790"/>
            <ac:spMk id="10" creationId="{D673F5A5-77C4-4D4E-8BDE-343BB2A41658}"/>
          </ac:spMkLst>
        </pc:spChg>
        <pc:spChg chg="add mod">
          <ac:chgData name="Andrzej Świstowski" userId="bbf6f2f1e13c61a2" providerId="LiveId" clId="{4FDF6144-AC14-49B9-AC51-CA567743AF23}" dt="2021-08-29T12:38:57.598" v="1744" actId="14100"/>
          <ac:spMkLst>
            <pc:docMk/>
            <pc:sldMk cId="3519648914" sldId="790"/>
            <ac:spMk id="12" creationId="{EE7FDD05-80FF-4D79-A096-FE1C4F554081}"/>
          </ac:spMkLst>
        </pc:spChg>
        <pc:spChg chg="add mod">
          <ac:chgData name="Andrzej Świstowski" userId="bbf6f2f1e13c61a2" providerId="LiveId" clId="{4FDF6144-AC14-49B9-AC51-CA567743AF23}" dt="2021-08-29T13:59:19.556" v="2379" actId="20577"/>
          <ac:spMkLst>
            <pc:docMk/>
            <pc:sldMk cId="3519648914" sldId="790"/>
            <ac:spMk id="14" creationId="{279FC78C-54AA-4266-A528-B6EE3F7E64FC}"/>
          </ac:spMkLst>
        </pc:spChg>
        <pc:spChg chg="mod">
          <ac:chgData name="Andrzej Świstowski" userId="bbf6f2f1e13c61a2" providerId="LiveId" clId="{4FDF6144-AC14-49B9-AC51-CA567743AF23}" dt="2021-08-29T12:38:34.886" v="1740" actId="14100"/>
          <ac:spMkLst>
            <pc:docMk/>
            <pc:sldMk cId="3519648914" sldId="790"/>
            <ac:spMk id="15" creationId="{9119900D-18E6-4C70-8E24-5FCFBB825D2E}"/>
          </ac:spMkLst>
        </pc:spChg>
        <pc:spChg chg="add mod">
          <ac:chgData name="Andrzej Świstowski" userId="bbf6f2f1e13c61a2" providerId="LiveId" clId="{4FDF6144-AC14-49B9-AC51-CA567743AF23}" dt="2021-08-29T12:40:34.050" v="1764" actId="1076"/>
          <ac:spMkLst>
            <pc:docMk/>
            <pc:sldMk cId="3519648914" sldId="790"/>
            <ac:spMk id="16" creationId="{8597FCAA-861E-43F3-934B-C0CE80BC2FCD}"/>
          </ac:spMkLst>
        </pc:spChg>
        <pc:spChg chg="add mod">
          <ac:chgData name="Andrzej Świstowski" userId="bbf6f2f1e13c61a2" providerId="LiveId" clId="{4FDF6144-AC14-49B9-AC51-CA567743AF23}" dt="2021-08-29T12:38:53.598" v="1743" actId="1076"/>
          <ac:spMkLst>
            <pc:docMk/>
            <pc:sldMk cId="3519648914" sldId="790"/>
            <ac:spMk id="17" creationId="{B8EE7642-2DD4-4C6B-B74B-4958D04233CD}"/>
          </ac:spMkLst>
        </pc:spChg>
        <pc:spChg chg="add mod">
          <ac:chgData name="Andrzej Świstowski" userId="bbf6f2f1e13c61a2" providerId="LiveId" clId="{4FDF6144-AC14-49B9-AC51-CA567743AF23}" dt="2021-08-29T12:42:42.305" v="1833" actId="20577"/>
          <ac:spMkLst>
            <pc:docMk/>
            <pc:sldMk cId="3519648914" sldId="790"/>
            <ac:spMk id="18" creationId="{911EEE89-9A06-4171-B240-48ACC51910B2}"/>
          </ac:spMkLst>
        </pc:spChg>
        <pc:spChg chg="add mod">
          <ac:chgData name="Andrzej Świstowski" userId="bbf6f2f1e13c61a2" providerId="LiveId" clId="{4FDF6144-AC14-49B9-AC51-CA567743AF23}" dt="2021-08-29T13:59:42.719" v="2380" actId="1076"/>
          <ac:spMkLst>
            <pc:docMk/>
            <pc:sldMk cId="3519648914" sldId="790"/>
            <ac:spMk id="19" creationId="{7A5E42C1-B294-4BF8-801A-548923F39C5D}"/>
          </ac:spMkLst>
        </pc:spChg>
        <pc:spChg chg="add mod">
          <ac:chgData name="Andrzej Świstowski" userId="bbf6f2f1e13c61a2" providerId="LiveId" clId="{4FDF6144-AC14-49B9-AC51-CA567743AF23}" dt="2021-08-29T12:37:18.930" v="1717" actId="1076"/>
          <ac:spMkLst>
            <pc:docMk/>
            <pc:sldMk cId="3519648914" sldId="790"/>
            <ac:spMk id="21" creationId="{B0232123-34AE-473C-A7CE-4AEAE9EF30AE}"/>
          </ac:spMkLst>
        </pc:spChg>
        <pc:picChg chg="add mod ord">
          <ac:chgData name="Andrzej Świstowski" userId="bbf6f2f1e13c61a2" providerId="LiveId" clId="{4FDF6144-AC14-49B9-AC51-CA567743AF23}" dt="2021-08-25T15:26:11.022" v="1592" actId="167"/>
          <ac:picMkLst>
            <pc:docMk/>
            <pc:sldMk cId="3519648914" sldId="790"/>
            <ac:picMk id="4" creationId="{EF9B150C-7378-484E-9DE5-42F4EA8725B3}"/>
          </ac:picMkLst>
        </pc:picChg>
        <pc:picChg chg="add mod">
          <ac:chgData name="Andrzej Świstowski" userId="bbf6f2f1e13c61a2" providerId="LiveId" clId="{4FDF6144-AC14-49B9-AC51-CA567743AF23}" dt="2021-08-25T15:27:38.966" v="1607" actId="14100"/>
          <ac:picMkLst>
            <pc:docMk/>
            <pc:sldMk cId="3519648914" sldId="790"/>
            <ac:picMk id="6" creationId="{3A2DA365-EA0F-4670-A843-B6C7414FA3D4}"/>
          </ac:picMkLst>
        </pc:picChg>
        <pc:picChg chg="add mod">
          <ac:chgData name="Andrzej Świstowski" userId="bbf6f2f1e13c61a2" providerId="LiveId" clId="{4FDF6144-AC14-49B9-AC51-CA567743AF23}" dt="2021-08-25T15:27:46.767" v="1610" actId="1076"/>
          <ac:picMkLst>
            <pc:docMk/>
            <pc:sldMk cId="3519648914" sldId="790"/>
            <ac:picMk id="8" creationId="{3BF2A8AC-CA6E-47B6-A5A6-D61A29FEE608}"/>
          </ac:picMkLst>
        </pc:picChg>
        <pc:picChg chg="add del">
          <ac:chgData name="Andrzej Świstowski" userId="bbf6f2f1e13c61a2" providerId="LiveId" clId="{4FDF6144-AC14-49B9-AC51-CA567743AF23}" dt="2021-08-21T08:42:40.991" v="1067"/>
          <ac:picMkLst>
            <pc:docMk/>
            <pc:sldMk cId="3519648914" sldId="790"/>
            <ac:picMk id="17" creationId="{3660E239-171E-4621-8A8B-D6813633BC76}"/>
          </ac:picMkLst>
        </pc:picChg>
      </pc:sldChg>
      <pc:sldChg chg="addSp delSp modSp add mod ord delAnim modAnim">
        <pc:chgData name="Andrzej Świstowski" userId="bbf6f2f1e13c61a2" providerId="LiveId" clId="{4FDF6144-AC14-49B9-AC51-CA567743AF23}" dt="2021-08-21T10:18:01.716" v="1499"/>
        <pc:sldMkLst>
          <pc:docMk/>
          <pc:sldMk cId="3912468905" sldId="791"/>
        </pc:sldMkLst>
        <pc:spChg chg="del">
          <ac:chgData name="Andrzej Świstowski" userId="bbf6f2f1e13c61a2" providerId="LiveId" clId="{4FDF6144-AC14-49B9-AC51-CA567743AF23}" dt="2021-08-21T09:21:57.398" v="1333" actId="21"/>
          <ac:spMkLst>
            <pc:docMk/>
            <pc:sldMk cId="3912468905" sldId="791"/>
            <ac:spMk id="2" creationId="{00000000-0000-0000-0000-000000000000}"/>
          </ac:spMkLst>
        </pc:spChg>
        <pc:spChg chg="del">
          <ac:chgData name="Andrzej Świstowski" userId="bbf6f2f1e13c61a2" providerId="LiveId" clId="{4FDF6144-AC14-49B9-AC51-CA567743AF23}" dt="2021-08-21T09:21:55.039" v="1332" actId="21"/>
          <ac:spMkLst>
            <pc:docMk/>
            <pc:sldMk cId="3912468905" sldId="791"/>
            <ac:spMk id="5" creationId="{00000000-0000-0000-0000-000000000000}"/>
          </ac:spMkLst>
        </pc:spChg>
        <pc:spChg chg="del">
          <ac:chgData name="Andrzej Świstowski" userId="bbf6f2f1e13c61a2" providerId="LiveId" clId="{4FDF6144-AC14-49B9-AC51-CA567743AF23}" dt="2021-08-21T08:56:55.419" v="1298" actId="21"/>
          <ac:spMkLst>
            <pc:docMk/>
            <pc:sldMk cId="3912468905" sldId="791"/>
            <ac:spMk id="7" creationId="{00000000-0000-0000-0000-000000000000}"/>
          </ac:spMkLst>
        </pc:spChg>
        <pc:spChg chg="mod">
          <ac:chgData name="Andrzej Świstowski" userId="bbf6f2f1e13c61a2" providerId="LiveId" clId="{4FDF6144-AC14-49B9-AC51-CA567743AF23}" dt="2021-08-21T10:15:30.565" v="1486" actId="14100"/>
          <ac:spMkLst>
            <pc:docMk/>
            <pc:sldMk cId="3912468905" sldId="791"/>
            <ac:spMk id="8" creationId="{00000000-0000-0000-0000-000000000000}"/>
          </ac:spMkLst>
        </pc:spChg>
        <pc:spChg chg="mod">
          <ac:chgData name="Andrzej Świstowski" userId="bbf6f2f1e13c61a2" providerId="LiveId" clId="{4FDF6144-AC14-49B9-AC51-CA567743AF23}" dt="2021-08-21T10:15:17.454" v="1482" actId="1076"/>
          <ac:spMkLst>
            <pc:docMk/>
            <pc:sldMk cId="3912468905" sldId="791"/>
            <ac:spMk id="9" creationId="{00000000-0000-0000-0000-000000000000}"/>
          </ac:spMkLst>
        </pc:spChg>
        <pc:spChg chg="mod">
          <ac:chgData name="Andrzej Świstowski" userId="bbf6f2f1e13c61a2" providerId="LiveId" clId="{4FDF6144-AC14-49B9-AC51-CA567743AF23}" dt="2021-08-21T09:22:50.615" v="1350" actId="1076"/>
          <ac:spMkLst>
            <pc:docMk/>
            <pc:sldMk cId="3912468905" sldId="791"/>
            <ac:spMk id="10" creationId="{00000000-0000-0000-0000-000000000000}"/>
          </ac:spMkLst>
        </pc:spChg>
        <pc:spChg chg="mod">
          <ac:chgData name="Andrzej Świstowski" userId="bbf6f2f1e13c61a2" providerId="LiveId" clId="{4FDF6144-AC14-49B9-AC51-CA567743AF23}" dt="2021-08-21T09:22:48.240" v="1349" actId="1076"/>
          <ac:spMkLst>
            <pc:docMk/>
            <pc:sldMk cId="3912468905" sldId="791"/>
            <ac:spMk id="11" creationId="{00000000-0000-0000-0000-000000000000}"/>
          </ac:spMkLst>
        </pc:spChg>
        <pc:spChg chg="mod">
          <ac:chgData name="Andrzej Świstowski" userId="bbf6f2f1e13c61a2" providerId="LiveId" clId="{4FDF6144-AC14-49B9-AC51-CA567743AF23}" dt="2021-08-21T10:16:00.389" v="1494" actId="14100"/>
          <ac:spMkLst>
            <pc:docMk/>
            <pc:sldMk cId="3912468905" sldId="791"/>
            <ac:spMk id="12" creationId="{00000000-0000-0000-0000-000000000000}"/>
          </ac:spMkLst>
        </pc:spChg>
        <pc:spChg chg="mod">
          <ac:chgData name="Andrzej Świstowski" userId="bbf6f2f1e13c61a2" providerId="LiveId" clId="{4FDF6144-AC14-49B9-AC51-CA567743AF23}" dt="2021-08-21T09:26:11.040" v="1400" actId="1076"/>
          <ac:spMkLst>
            <pc:docMk/>
            <pc:sldMk cId="3912468905" sldId="791"/>
            <ac:spMk id="15" creationId="{AF16146A-5246-4FD6-AE05-33E8407FF28E}"/>
          </ac:spMkLst>
        </pc:spChg>
        <pc:spChg chg="add mod">
          <ac:chgData name="Andrzej Świstowski" userId="bbf6f2f1e13c61a2" providerId="LiveId" clId="{4FDF6144-AC14-49B9-AC51-CA567743AF23}" dt="2021-08-21T09:26:14.859" v="1401" actId="1076"/>
          <ac:spMkLst>
            <pc:docMk/>
            <pc:sldMk cId="3912468905" sldId="791"/>
            <ac:spMk id="17" creationId="{4251F2DF-53A5-48BD-89DB-ADF800F2494E}"/>
          </ac:spMkLst>
        </pc:spChg>
        <pc:picChg chg="del mod">
          <ac:chgData name="Andrzej Świstowski" userId="bbf6f2f1e13c61a2" providerId="LiveId" clId="{4FDF6144-AC14-49B9-AC51-CA567743AF23}" dt="2021-08-21T09:22:10.590" v="1339" actId="21"/>
          <ac:picMkLst>
            <pc:docMk/>
            <pc:sldMk cId="3912468905" sldId="791"/>
            <ac:picMk id="6" creationId="{00000000-0000-0000-0000-000000000000}"/>
          </ac:picMkLst>
        </pc:picChg>
        <pc:picChg chg="del mod">
          <ac:chgData name="Andrzej Świstowski" userId="bbf6f2f1e13c61a2" providerId="LiveId" clId="{4FDF6144-AC14-49B9-AC51-CA567743AF23}" dt="2021-08-21T09:22:08.291" v="1337" actId="21"/>
          <ac:picMkLst>
            <pc:docMk/>
            <pc:sldMk cId="3912468905" sldId="791"/>
            <ac:picMk id="13" creationId="{E6CBEB9A-A76A-4F3B-B0F4-53A4E15F9EBD}"/>
          </ac:picMkLst>
        </pc:picChg>
        <pc:picChg chg="add mod ord">
          <ac:chgData name="Andrzej Świstowski" userId="bbf6f2f1e13c61a2" providerId="LiveId" clId="{4FDF6144-AC14-49B9-AC51-CA567743AF23}" dt="2021-08-21T10:15:49.833" v="1491" actId="1076"/>
          <ac:picMkLst>
            <pc:docMk/>
            <pc:sldMk cId="3912468905" sldId="791"/>
            <ac:picMk id="16" creationId="{AE4424B3-2726-4B44-9ECA-09F9CBC0D08A}"/>
          </ac:picMkLst>
        </pc:picChg>
      </pc:sldChg>
      <pc:sldChg chg="delSp modSp mod">
        <pc:chgData name="Andrzej Świstowski" userId="bbf6f2f1e13c61a2" providerId="LiveId" clId="{4FDF6144-AC14-49B9-AC51-CA567743AF23}" dt="2021-08-29T14:36:38.751" v="2710" actId="1076"/>
        <pc:sldMkLst>
          <pc:docMk/>
          <pc:sldMk cId="967107791" sldId="792"/>
        </pc:sldMkLst>
        <pc:spChg chg="mod">
          <ac:chgData name="Andrzej Świstowski" userId="bbf6f2f1e13c61a2" providerId="LiveId" clId="{4FDF6144-AC14-49B9-AC51-CA567743AF23}" dt="2021-08-29T14:36:30.413" v="2706" actId="14100"/>
          <ac:spMkLst>
            <pc:docMk/>
            <pc:sldMk cId="967107791" sldId="792"/>
            <ac:spMk id="6" creationId="{6629F20E-B79F-437C-9056-9215B8CFF23F}"/>
          </ac:spMkLst>
        </pc:spChg>
        <pc:spChg chg="del">
          <ac:chgData name="Andrzej Świstowski" userId="bbf6f2f1e13c61a2" providerId="LiveId" clId="{4FDF6144-AC14-49B9-AC51-CA567743AF23}" dt="2021-08-29T14:34:56.465" v="2679" actId="21"/>
          <ac:spMkLst>
            <pc:docMk/>
            <pc:sldMk cId="967107791" sldId="792"/>
            <ac:spMk id="7" creationId="{2FB2626B-4C3F-4B40-87EF-5052E67CC7C9}"/>
          </ac:spMkLst>
        </pc:spChg>
        <pc:picChg chg="mod">
          <ac:chgData name="Andrzej Świstowski" userId="bbf6f2f1e13c61a2" providerId="LiveId" clId="{4FDF6144-AC14-49B9-AC51-CA567743AF23}" dt="2021-08-29T14:36:13.007" v="2700" actId="1076"/>
          <ac:picMkLst>
            <pc:docMk/>
            <pc:sldMk cId="967107791" sldId="792"/>
            <ac:picMk id="3" creationId="{E6AC39DD-D752-44E9-9389-FCDAD6226626}"/>
          </ac:picMkLst>
        </pc:picChg>
        <pc:picChg chg="mod">
          <ac:chgData name="Andrzej Świstowski" userId="bbf6f2f1e13c61a2" providerId="LiveId" clId="{4FDF6144-AC14-49B9-AC51-CA567743AF23}" dt="2021-08-29T14:36:38.751" v="2710" actId="1076"/>
          <ac:picMkLst>
            <pc:docMk/>
            <pc:sldMk cId="967107791" sldId="792"/>
            <ac:picMk id="8" creationId="{BB572E1C-15C5-47F3-AE78-6103ED8D9FE0}"/>
          </ac:picMkLst>
        </pc:picChg>
        <pc:picChg chg="mod">
          <ac:chgData name="Andrzej Świstowski" userId="bbf6f2f1e13c61a2" providerId="LiveId" clId="{4FDF6144-AC14-49B9-AC51-CA567743AF23}" dt="2021-08-29T14:36:15.526" v="2701" actId="14100"/>
          <ac:picMkLst>
            <pc:docMk/>
            <pc:sldMk cId="967107791" sldId="792"/>
            <ac:picMk id="1026" creationId="{638BE801-2387-45CB-A542-157E0983301C}"/>
          </ac:picMkLst>
        </pc:picChg>
      </pc:sldChg>
      <pc:sldChg chg="addSp delSp modSp add mod setBg">
        <pc:chgData name="Andrzej Świstowski" userId="bbf6f2f1e13c61a2" providerId="LiveId" clId="{4FDF6144-AC14-49B9-AC51-CA567743AF23}" dt="2021-08-29T13:33:23.532" v="2080" actId="1076"/>
        <pc:sldMkLst>
          <pc:docMk/>
          <pc:sldMk cId="340012427" sldId="796"/>
        </pc:sldMkLst>
        <pc:spChg chg="del mod">
          <ac:chgData name="Andrzej Świstowski" userId="bbf6f2f1e13c61a2" providerId="LiveId" clId="{4FDF6144-AC14-49B9-AC51-CA567743AF23}" dt="2021-08-29T13:31:11.375" v="2064"/>
          <ac:spMkLst>
            <pc:docMk/>
            <pc:sldMk cId="340012427" sldId="796"/>
            <ac:spMk id="4" creationId="{00000000-0000-0000-0000-000000000000}"/>
          </ac:spMkLst>
        </pc:spChg>
        <pc:spChg chg="mod">
          <ac:chgData name="Andrzej Świstowski" userId="bbf6f2f1e13c61a2" providerId="LiveId" clId="{4FDF6144-AC14-49B9-AC51-CA567743AF23}" dt="2021-08-29T13:33:23.532" v="2080" actId="1076"/>
          <ac:spMkLst>
            <pc:docMk/>
            <pc:sldMk cId="340012427" sldId="796"/>
            <ac:spMk id="5" creationId="{4ED3FCCD-5C08-4A9A-ABA4-1D5BD5F90916}"/>
          </ac:spMkLst>
        </pc:spChg>
        <pc:spChg chg="mod">
          <ac:chgData name="Andrzej Świstowski" userId="bbf6f2f1e13c61a2" providerId="LiveId" clId="{4FDF6144-AC14-49B9-AC51-CA567743AF23}" dt="2021-08-29T13:30:16.248" v="2048" actId="1076"/>
          <ac:spMkLst>
            <pc:docMk/>
            <pc:sldMk cId="340012427" sldId="796"/>
            <ac:spMk id="6" creationId="{7CC241CF-F482-46D8-9724-7E01FE580956}"/>
          </ac:spMkLst>
        </pc:spChg>
        <pc:spChg chg="mod">
          <ac:chgData name="Andrzej Świstowski" userId="bbf6f2f1e13c61a2" providerId="LiveId" clId="{4FDF6144-AC14-49B9-AC51-CA567743AF23}" dt="2021-08-29T13:26:45.267" v="2011" actId="1076"/>
          <ac:spMkLst>
            <pc:docMk/>
            <pc:sldMk cId="340012427" sldId="796"/>
            <ac:spMk id="9" creationId="{15E777F5-D123-4301-AE85-D3D7E8D9B1E8}"/>
          </ac:spMkLst>
        </pc:spChg>
        <pc:spChg chg="add mod">
          <ac:chgData name="Andrzej Świstowski" userId="bbf6f2f1e13c61a2" providerId="LiveId" clId="{4FDF6144-AC14-49B9-AC51-CA567743AF23}" dt="2021-08-29T13:31:52.940" v="2072" actId="1076"/>
          <ac:spMkLst>
            <pc:docMk/>
            <pc:sldMk cId="340012427" sldId="796"/>
            <ac:spMk id="11" creationId="{5115894B-7D4C-499F-91A5-8EDB9BACC25B}"/>
          </ac:spMkLst>
        </pc:spChg>
        <pc:picChg chg="mod">
          <ac:chgData name="Andrzej Świstowski" userId="bbf6f2f1e13c61a2" providerId="LiveId" clId="{4FDF6144-AC14-49B9-AC51-CA567743AF23}" dt="2021-08-29T13:27:02.092" v="2014" actId="1076"/>
          <ac:picMkLst>
            <pc:docMk/>
            <pc:sldMk cId="340012427" sldId="796"/>
            <ac:picMk id="3" creationId="{00000000-0000-0000-0000-000000000000}"/>
          </ac:picMkLst>
        </pc:picChg>
        <pc:picChg chg="add del mod">
          <ac:chgData name="Andrzej Świstowski" userId="bbf6f2f1e13c61a2" providerId="LiveId" clId="{4FDF6144-AC14-49B9-AC51-CA567743AF23}" dt="2021-08-29T13:19:28.259" v="1953"/>
          <ac:picMkLst>
            <pc:docMk/>
            <pc:sldMk cId="340012427" sldId="796"/>
            <ac:picMk id="7" creationId="{F2C8F5B7-AECF-4671-873E-7B46B8F49574}"/>
          </ac:picMkLst>
        </pc:picChg>
        <pc:picChg chg="add mod">
          <ac:chgData name="Andrzej Świstowski" userId="bbf6f2f1e13c61a2" providerId="LiveId" clId="{4FDF6144-AC14-49B9-AC51-CA567743AF23}" dt="2021-08-29T13:33:19.948" v="2079" actId="1076"/>
          <ac:picMkLst>
            <pc:docMk/>
            <pc:sldMk cId="340012427" sldId="796"/>
            <ac:picMk id="12" creationId="{1A18B9FE-6964-4948-B5A1-67023D57BCF8}"/>
          </ac:picMkLst>
        </pc:picChg>
        <pc:picChg chg="del">
          <ac:chgData name="Andrzej Świstowski" userId="bbf6f2f1e13c61a2" providerId="LiveId" clId="{4FDF6144-AC14-49B9-AC51-CA567743AF23}" dt="2021-08-29T13:19:02.175" v="1949" actId="478"/>
          <ac:picMkLst>
            <pc:docMk/>
            <pc:sldMk cId="340012427" sldId="796"/>
            <ac:picMk id="5122" creationId="{00000000-0000-0000-0000-000000000000}"/>
          </ac:picMkLst>
        </pc:picChg>
        <pc:picChg chg="del">
          <ac:chgData name="Andrzej Świstowski" userId="bbf6f2f1e13c61a2" providerId="LiveId" clId="{4FDF6144-AC14-49B9-AC51-CA567743AF23}" dt="2021-08-29T13:19:00.061" v="1948" actId="478"/>
          <ac:picMkLst>
            <pc:docMk/>
            <pc:sldMk cId="340012427" sldId="796"/>
            <ac:picMk id="5124" creationId="{00000000-0000-0000-0000-000000000000}"/>
          </ac:picMkLst>
        </pc:picChg>
      </pc:sldChg>
      <pc:sldMasterChg chg="delSldLayout modSldLayout">
        <pc:chgData name="Andrzej Świstowski" userId="bbf6f2f1e13c61a2" providerId="LiveId" clId="{4FDF6144-AC14-49B9-AC51-CA567743AF23}" dt="2021-08-29T14:36:42.655" v="2711"/>
        <pc:sldMasterMkLst>
          <pc:docMk/>
          <pc:sldMasterMk cId="0" sldId="2147483648"/>
        </pc:sldMasterMkLst>
        <pc:sldLayoutChg chg="setBg">
          <pc:chgData name="Andrzej Świstowski" userId="bbf6f2f1e13c61a2" providerId="LiveId" clId="{4FDF6144-AC14-49B9-AC51-CA567743AF23}" dt="2021-08-29T14:36:42.655" v="2711"/>
          <pc:sldLayoutMkLst>
            <pc:docMk/>
            <pc:sldMasterMk cId="0" sldId="2147483648"/>
            <pc:sldLayoutMk cId="0" sldId="2147483649"/>
          </pc:sldLayoutMkLst>
        </pc:sldLayoutChg>
        <pc:sldLayoutChg chg="del">
          <pc:chgData name="Andrzej Świstowski" userId="bbf6f2f1e13c61a2" providerId="LiveId" clId="{4FDF6144-AC14-49B9-AC51-CA567743AF23}" dt="2021-08-21T09:30:09.082" v="1420" actId="2696"/>
          <pc:sldLayoutMkLst>
            <pc:docMk/>
            <pc:sldMasterMk cId="0" sldId="2147483648"/>
            <pc:sldLayoutMk cId="3683682085" sldId="2147483676"/>
          </pc:sldLayoutMkLst>
        </pc:sldLayoutChg>
      </pc:sldMasterChg>
    </pc:docChg>
  </pc:docChgLst>
  <pc:docChgLst>
    <pc:chgData name="Andrzej Świstowski" userId="bbf6f2f1e13c61a2" providerId="LiveId" clId="{39977269-CA59-4AAE-B5DF-A042C529AC36}"/>
    <pc:docChg chg="undo redo custSel addSld delSld modSld sldOrd">
      <pc:chgData name="Andrzej Świstowski" userId="bbf6f2f1e13c61a2" providerId="LiveId" clId="{39977269-CA59-4AAE-B5DF-A042C529AC36}" dt="2021-09-08T20:14:35.048" v="892" actId="2696"/>
      <pc:docMkLst>
        <pc:docMk/>
      </pc:docMkLst>
      <pc:sldChg chg="mod modShow">
        <pc:chgData name="Andrzej Świstowski" userId="bbf6f2f1e13c61a2" providerId="LiveId" clId="{39977269-CA59-4AAE-B5DF-A042C529AC36}" dt="2021-09-04T20:45:02.765" v="751" actId="729"/>
        <pc:sldMkLst>
          <pc:docMk/>
          <pc:sldMk cId="4288038009" sldId="256"/>
        </pc:sldMkLst>
      </pc:sldChg>
      <pc:sldChg chg="modSp mod">
        <pc:chgData name="Andrzej Świstowski" userId="bbf6f2f1e13c61a2" providerId="LiveId" clId="{39977269-CA59-4AAE-B5DF-A042C529AC36}" dt="2021-09-04T20:23:54.982" v="711" actId="1076"/>
        <pc:sldMkLst>
          <pc:docMk/>
          <pc:sldMk cId="675697080" sldId="316"/>
        </pc:sldMkLst>
        <pc:spChg chg="mod">
          <ac:chgData name="Andrzej Świstowski" userId="bbf6f2f1e13c61a2" providerId="LiveId" clId="{39977269-CA59-4AAE-B5DF-A042C529AC36}" dt="2021-09-04T20:23:54.982" v="711" actId="1076"/>
          <ac:spMkLst>
            <pc:docMk/>
            <pc:sldMk cId="675697080" sldId="316"/>
            <ac:spMk id="11" creationId="{00000000-0000-0000-0000-000000000000}"/>
          </ac:spMkLst>
        </pc:spChg>
      </pc:sldChg>
      <pc:sldChg chg="modSp mod modAnim">
        <pc:chgData name="Andrzej Świstowski" userId="bbf6f2f1e13c61a2" providerId="LiveId" clId="{39977269-CA59-4AAE-B5DF-A042C529AC36}" dt="2021-09-08T14:35:58.124" v="866"/>
        <pc:sldMkLst>
          <pc:docMk/>
          <pc:sldMk cId="1748931571" sldId="321"/>
        </pc:sldMkLst>
        <pc:spChg chg="mod">
          <ac:chgData name="Andrzej Świstowski" userId="bbf6f2f1e13c61a2" providerId="LiveId" clId="{39977269-CA59-4AAE-B5DF-A042C529AC36}" dt="2021-09-04T20:17:39.871" v="695" actId="1076"/>
          <ac:spMkLst>
            <pc:docMk/>
            <pc:sldMk cId="1748931571" sldId="321"/>
            <ac:spMk id="5" creationId="{00000000-0000-0000-0000-000000000000}"/>
          </ac:spMkLst>
        </pc:spChg>
        <pc:spChg chg="mod">
          <ac:chgData name="Andrzej Świstowski" userId="bbf6f2f1e13c61a2" providerId="LiveId" clId="{39977269-CA59-4AAE-B5DF-A042C529AC36}" dt="2021-09-04T20:17:35.283" v="694" actId="1076"/>
          <ac:spMkLst>
            <pc:docMk/>
            <pc:sldMk cId="1748931571" sldId="321"/>
            <ac:spMk id="5123" creationId="{00000000-0000-0000-0000-000000000000}"/>
          </ac:spMkLst>
        </pc:spChg>
      </pc:sldChg>
      <pc:sldChg chg="addSp modSp mod ord">
        <pc:chgData name="Andrzej Świstowski" userId="bbf6f2f1e13c61a2" providerId="LiveId" clId="{39977269-CA59-4AAE-B5DF-A042C529AC36}" dt="2021-09-05T14:05:49.909" v="795"/>
        <pc:sldMkLst>
          <pc:docMk/>
          <pc:sldMk cId="1159343694" sldId="322"/>
        </pc:sldMkLst>
        <pc:spChg chg="mod">
          <ac:chgData name="Andrzej Świstowski" userId="bbf6f2f1e13c61a2" providerId="LiveId" clId="{39977269-CA59-4AAE-B5DF-A042C529AC36}" dt="2021-09-04T20:16:02.155" v="674" actId="1076"/>
          <ac:spMkLst>
            <pc:docMk/>
            <pc:sldMk cId="1159343694" sldId="322"/>
            <ac:spMk id="2" creationId="{00000000-0000-0000-0000-000000000000}"/>
          </ac:spMkLst>
        </pc:spChg>
        <pc:spChg chg="mod">
          <ac:chgData name="Andrzej Świstowski" userId="bbf6f2f1e13c61a2" providerId="LiveId" clId="{39977269-CA59-4AAE-B5DF-A042C529AC36}" dt="2021-09-04T20:21:56.010" v="703" actId="1076"/>
          <ac:spMkLst>
            <pc:docMk/>
            <pc:sldMk cId="1159343694" sldId="322"/>
            <ac:spMk id="3" creationId="{00000000-0000-0000-0000-000000000000}"/>
          </ac:spMkLst>
        </pc:spChg>
        <pc:spChg chg="mod">
          <ac:chgData name="Andrzej Świstowski" userId="bbf6f2f1e13c61a2" providerId="LiveId" clId="{39977269-CA59-4AAE-B5DF-A042C529AC36}" dt="2021-09-04T20:16:59.607" v="692" actId="1076"/>
          <ac:spMkLst>
            <pc:docMk/>
            <pc:sldMk cId="1159343694" sldId="322"/>
            <ac:spMk id="6" creationId="{00000000-0000-0000-0000-000000000000}"/>
          </ac:spMkLst>
        </pc:spChg>
        <pc:spChg chg="mod">
          <ac:chgData name="Andrzej Świstowski" userId="bbf6f2f1e13c61a2" providerId="LiveId" clId="{39977269-CA59-4AAE-B5DF-A042C529AC36}" dt="2021-09-04T20:22:05.822" v="706" actId="1076"/>
          <ac:spMkLst>
            <pc:docMk/>
            <pc:sldMk cId="1159343694" sldId="322"/>
            <ac:spMk id="8" creationId="{DC1F6184-5363-412C-92A1-DA9C59D603D8}"/>
          </ac:spMkLst>
        </pc:spChg>
        <pc:spChg chg="mod">
          <ac:chgData name="Andrzej Świstowski" userId="bbf6f2f1e13c61a2" providerId="LiveId" clId="{39977269-CA59-4AAE-B5DF-A042C529AC36}" dt="2021-09-04T20:21:51.770" v="702" actId="1076"/>
          <ac:spMkLst>
            <pc:docMk/>
            <pc:sldMk cId="1159343694" sldId="322"/>
            <ac:spMk id="9" creationId="{01C96BBF-1F79-4951-A6ED-7106FA9F3799}"/>
          </ac:spMkLst>
        </pc:spChg>
        <pc:spChg chg="add mod">
          <ac:chgData name="Andrzej Świstowski" userId="bbf6f2f1e13c61a2" providerId="LiveId" clId="{39977269-CA59-4AAE-B5DF-A042C529AC36}" dt="2021-09-04T20:23:16.846" v="710" actId="1076"/>
          <ac:spMkLst>
            <pc:docMk/>
            <pc:sldMk cId="1159343694" sldId="322"/>
            <ac:spMk id="12" creationId="{D914DACE-0284-43D7-85E6-9E83692B0E3C}"/>
          </ac:spMkLst>
        </pc:spChg>
        <pc:picChg chg="mod">
          <ac:chgData name="Andrzej Świstowski" userId="bbf6f2f1e13c61a2" providerId="LiveId" clId="{39977269-CA59-4AAE-B5DF-A042C529AC36}" dt="2021-09-04T20:16:52.911" v="691" actId="1076"/>
          <ac:picMkLst>
            <pc:docMk/>
            <pc:sldMk cId="1159343694" sldId="322"/>
            <ac:picMk id="5" creationId="{00000000-0000-0000-0000-000000000000}"/>
          </ac:picMkLst>
        </pc:picChg>
        <pc:picChg chg="add mod">
          <ac:chgData name="Andrzej Świstowski" userId="bbf6f2f1e13c61a2" providerId="LiveId" clId="{39977269-CA59-4AAE-B5DF-A042C529AC36}" dt="2021-09-04T20:22:00.946" v="705" actId="14100"/>
          <ac:picMkLst>
            <pc:docMk/>
            <pc:sldMk cId="1159343694" sldId="322"/>
            <ac:picMk id="1026" creationId="{0F472109-1295-4C50-8007-057BFF02FC56}"/>
          </ac:picMkLst>
        </pc:picChg>
      </pc:sldChg>
      <pc:sldChg chg="delSp modSp mod">
        <pc:chgData name="Andrzej Świstowski" userId="bbf6f2f1e13c61a2" providerId="LiveId" clId="{39977269-CA59-4AAE-B5DF-A042C529AC36}" dt="2021-09-05T14:42:31.660" v="834" actId="113"/>
        <pc:sldMkLst>
          <pc:docMk/>
          <pc:sldMk cId="3260728975" sldId="466"/>
        </pc:sldMkLst>
        <pc:spChg chg="mod">
          <ac:chgData name="Andrzej Świstowski" userId="bbf6f2f1e13c61a2" providerId="LiveId" clId="{39977269-CA59-4AAE-B5DF-A042C529AC36}" dt="2021-09-05T14:42:08.730" v="831" actId="1076"/>
          <ac:spMkLst>
            <pc:docMk/>
            <pc:sldMk cId="3260728975" sldId="466"/>
            <ac:spMk id="3" creationId="{00000000-0000-0000-0000-000000000000}"/>
          </ac:spMkLst>
        </pc:spChg>
        <pc:spChg chg="mod">
          <ac:chgData name="Andrzej Świstowski" userId="bbf6f2f1e13c61a2" providerId="LiveId" clId="{39977269-CA59-4AAE-B5DF-A042C529AC36}" dt="2021-09-05T14:35:28.526" v="813" actId="1076"/>
          <ac:spMkLst>
            <pc:docMk/>
            <pc:sldMk cId="3260728975" sldId="466"/>
            <ac:spMk id="5" creationId="{00000000-0000-0000-0000-000000000000}"/>
          </ac:spMkLst>
        </pc:spChg>
        <pc:spChg chg="del">
          <ac:chgData name="Andrzej Świstowski" userId="bbf6f2f1e13c61a2" providerId="LiveId" clId="{39977269-CA59-4AAE-B5DF-A042C529AC36}" dt="2021-09-05T14:42:17.480" v="832" actId="21"/>
          <ac:spMkLst>
            <pc:docMk/>
            <pc:sldMk cId="3260728975" sldId="466"/>
            <ac:spMk id="6" creationId="{910AB95A-284A-44F7-9370-21D3993FD753}"/>
          </ac:spMkLst>
        </pc:spChg>
        <pc:spChg chg="mod">
          <ac:chgData name="Andrzej Świstowski" userId="bbf6f2f1e13c61a2" providerId="LiveId" clId="{39977269-CA59-4AAE-B5DF-A042C529AC36}" dt="2021-09-05T14:42:31.660" v="834" actId="113"/>
          <ac:spMkLst>
            <pc:docMk/>
            <pc:sldMk cId="3260728975" sldId="466"/>
            <ac:spMk id="14341" creationId="{00000000-0000-0000-0000-000000000000}"/>
          </ac:spMkLst>
        </pc:spChg>
      </pc:sldChg>
      <pc:sldChg chg="modSp mod">
        <pc:chgData name="Andrzej Świstowski" userId="bbf6f2f1e13c61a2" providerId="LiveId" clId="{39977269-CA59-4AAE-B5DF-A042C529AC36}" dt="2021-09-02T20:09:36.156" v="550" actId="20577"/>
        <pc:sldMkLst>
          <pc:docMk/>
          <pc:sldMk cId="3733746096" sldId="471"/>
        </pc:sldMkLst>
        <pc:spChg chg="mod">
          <ac:chgData name="Andrzej Świstowski" userId="bbf6f2f1e13c61a2" providerId="LiveId" clId="{39977269-CA59-4AAE-B5DF-A042C529AC36}" dt="2021-09-02T20:09:36.156" v="550" actId="20577"/>
          <ac:spMkLst>
            <pc:docMk/>
            <pc:sldMk cId="3733746096" sldId="471"/>
            <ac:spMk id="32771" creationId="{00000000-0000-0000-0000-000000000000}"/>
          </ac:spMkLst>
        </pc:spChg>
      </pc:sldChg>
      <pc:sldChg chg="mod modShow">
        <pc:chgData name="Andrzej Świstowski" userId="bbf6f2f1e13c61a2" providerId="LiveId" clId="{39977269-CA59-4AAE-B5DF-A042C529AC36}" dt="2021-09-04T20:47:12.514" v="752" actId="729"/>
        <pc:sldMkLst>
          <pc:docMk/>
          <pc:sldMk cId="3034095237" sldId="480"/>
        </pc:sldMkLst>
      </pc:sldChg>
      <pc:sldChg chg="modSp mod">
        <pc:chgData name="Andrzej Świstowski" userId="bbf6f2f1e13c61a2" providerId="LiveId" clId="{39977269-CA59-4AAE-B5DF-A042C529AC36}" dt="2021-09-02T20:13:40.920" v="553" actId="1076"/>
        <pc:sldMkLst>
          <pc:docMk/>
          <pc:sldMk cId="153746981" sldId="485"/>
        </pc:sldMkLst>
        <pc:spChg chg="mod">
          <ac:chgData name="Andrzej Świstowski" userId="bbf6f2f1e13c61a2" providerId="LiveId" clId="{39977269-CA59-4AAE-B5DF-A042C529AC36}" dt="2021-09-02T20:13:40.920" v="553" actId="1076"/>
          <ac:spMkLst>
            <pc:docMk/>
            <pc:sldMk cId="153746981" sldId="485"/>
            <ac:spMk id="36866" creationId="{00000000-0000-0000-0000-000000000000}"/>
          </ac:spMkLst>
        </pc:spChg>
      </pc:sldChg>
      <pc:sldChg chg="modAnim">
        <pc:chgData name="Andrzej Świstowski" userId="bbf6f2f1e13c61a2" providerId="LiveId" clId="{39977269-CA59-4AAE-B5DF-A042C529AC36}" dt="2021-09-08T19:53:05.603" v="883"/>
        <pc:sldMkLst>
          <pc:docMk/>
          <pc:sldMk cId="4278931306" sldId="488"/>
        </pc:sldMkLst>
      </pc:sldChg>
      <pc:sldChg chg="modSp mod">
        <pc:chgData name="Andrzej Świstowski" userId="bbf6f2f1e13c61a2" providerId="LiveId" clId="{39977269-CA59-4AAE-B5DF-A042C529AC36}" dt="2021-09-08T19:45:46.170" v="879" actId="1076"/>
        <pc:sldMkLst>
          <pc:docMk/>
          <pc:sldMk cId="2941981240" sldId="502"/>
        </pc:sldMkLst>
        <pc:spChg chg="mod">
          <ac:chgData name="Andrzej Świstowski" userId="bbf6f2f1e13c61a2" providerId="LiveId" clId="{39977269-CA59-4AAE-B5DF-A042C529AC36}" dt="2021-09-08T19:45:46.170" v="879" actId="1076"/>
          <ac:spMkLst>
            <pc:docMk/>
            <pc:sldMk cId="2941981240" sldId="502"/>
            <ac:spMk id="7" creationId="{00000000-0000-0000-0000-000000000000}"/>
          </ac:spMkLst>
        </pc:spChg>
      </pc:sldChg>
      <pc:sldChg chg="modSp">
        <pc:chgData name="Andrzej Świstowski" userId="bbf6f2f1e13c61a2" providerId="LiveId" clId="{39977269-CA59-4AAE-B5DF-A042C529AC36}" dt="2021-09-02T20:11:55.306" v="552" actId="20577"/>
        <pc:sldMkLst>
          <pc:docMk/>
          <pc:sldMk cId="777532390" sldId="503"/>
        </pc:sldMkLst>
        <pc:spChg chg="mod">
          <ac:chgData name="Andrzej Świstowski" userId="bbf6f2f1e13c61a2" providerId="LiveId" clId="{39977269-CA59-4AAE-B5DF-A042C529AC36}" dt="2021-09-02T20:11:55.306" v="552" actId="20577"/>
          <ac:spMkLst>
            <pc:docMk/>
            <pc:sldMk cId="777532390" sldId="503"/>
            <ac:spMk id="8" creationId="{60D66C57-FB4C-44AC-8713-6FE39060DC2F}"/>
          </ac:spMkLst>
        </pc:spChg>
      </pc:sldChg>
      <pc:sldChg chg="addSp modSp mod">
        <pc:chgData name="Andrzej Świstowski" userId="bbf6f2f1e13c61a2" providerId="LiveId" clId="{39977269-CA59-4AAE-B5DF-A042C529AC36}" dt="2021-09-01T19:52:57.068" v="89" actId="12"/>
        <pc:sldMkLst>
          <pc:docMk/>
          <pc:sldMk cId="2159124188" sldId="668"/>
        </pc:sldMkLst>
        <pc:spChg chg="mod">
          <ac:chgData name="Andrzej Świstowski" userId="bbf6f2f1e13c61a2" providerId="LiveId" clId="{39977269-CA59-4AAE-B5DF-A042C529AC36}" dt="2021-09-01T19:40:39.476" v="1" actId="1076"/>
          <ac:spMkLst>
            <pc:docMk/>
            <pc:sldMk cId="2159124188" sldId="668"/>
            <ac:spMk id="6" creationId="{83C7B210-774A-4D0E-82BF-202A130FCC56}"/>
          </ac:spMkLst>
        </pc:spChg>
        <pc:spChg chg="add mod">
          <ac:chgData name="Andrzej Świstowski" userId="bbf6f2f1e13c61a2" providerId="LiveId" clId="{39977269-CA59-4AAE-B5DF-A042C529AC36}" dt="2021-09-01T19:52:30.332" v="88" actId="14100"/>
          <ac:spMkLst>
            <pc:docMk/>
            <pc:sldMk cId="2159124188" sldId="668"/>
            <ac:spMk id="7" creationId="{BA397672-D0CC-4D01-B22F-C379DD5832D1}"/>
          </ac:spMkLst>
        </pc:spChg>
        <pc:spChg chg="mod">
          <ac:chgData name="Andrzej Świstowski" userId="bbf6f2f1e13c61a2" providerId="LiveId" clId="{39977269-CA59-4AAE-B5DF-A042C529AC36}" dt="2021-09-01T19:52:57.068" v="89" actId="12"/>
          <ac:spMkLst>
            <pc:docMk/>
            <pc:sldMk cId="2159124188" sldId="668"/>
            <ac:spMk id="12291" creationId="{192A9107-388A-464C-9262-17466EBA415F}"/>
          </ac:spMkLst>
        </pc:spChg>
        <pc:picChg chg="mod">
          <ac:chgData name="Andrzej Świstowski" userId="bbf6f2f1e13c61a2" providerId="LiveId" clId="{39977269-CA59-4AAE-B5DF-A042C529AC36}" dt="2021-09-01T19:43:53.255" v="55" actId="1076"/>
          <ac:picMkLst>
            <pc:docMk/>
            <pc:sldMk cId="2159124188" sldId="668"/>
            <ac:picMk id="4" creationId="{F8777526-C8B6-4ECC-A9A7-07DBF22BFC26}"/>
          </ac:picMkLst>
        </pc:picChg>
      </pc:sldChg>
      <pc:sldChg chg="modSp mod modAnim">
        <pc:chgData name="Andrzej Świstowski" userId="bbf6f2f1e13c61a2" providerId="LiveId" clId="{39977269-CA59-4AAE-B5DF-A042C529AC36}" dt="2021-09-05T14:14:16.314" v="812"/>
        <pc:sldMkLst>
          <pc:docMk/>
          <pc:sldMk cId="927890943" sldId="670"/>
        </pc:sldMkLst>
        <pc:spChg chg="mod">
          <ac:chgData name="Andrzej Świstowski" userId="bbf6f2f1e13c61a2" providerId="LiveId" clId="{39977269-CA59-4AAE-B5DF-A042C529AC36}" dt="2021-09-04T20:26:24.254" v="719"/>
          <ac:spMkLst>
            <pc:docMk/>
            <pc:sldMk cId="927890943" sldId="670"/>
            <ac:spMk id="2" creationId="{00000000-0000-0000-0000-000000000000}"/>
          </ac:spMkLst>
        </pc:spChg>
        <pc:spChg chg="mod">
          <ac:chgData name="Andrzej Świstowski" userId="bbf6f2f1e13c61a2" providerId="LiveId" clId="{39977269-CA59-4AAE-B5DF-A042C529AC36}" dt="2021-09-01T19:56:19.087" v="106" actId="1076"/>
          <ac:spMkLst>
            <pc:docMk/>
            <pc:sldMk cId="927890943" sldId="670"/>
            <ac:spMk id="8" creationId="{7000AA3D-0ACA-49CD-A232-C7462AED1B1C}"/>
          </ac:spMkLst>
        </pc:spChg>
      </pc:sldChg>
      <pc:sldChg chg="ord">
        <pc:chgData name="Andrzej Świstowski" userId="bbf6f2f1e13c61a2" providerId="LiveId" clId="{39977269-CA59-4AAE-B5DF-A042C529AC36}" dt="2021-09-08T20:01:54.940" v="886"/>
        <pc:sldMkLst>
          <pc:docMk/>
          <pc:sldMk cId="327221162" sldId="672"/>
        </pc:sldMkLst>
      </pc:sldChg>
      <pc:sldChg chg="modSp">
        <pc:chgData name="Andrzej Świstowski" userId="bbf6f2f1e13c61a2" providerId="LiveId" clId="{39977269-CA59-4AAE-B5DF-A042C529AC36}" dt="2021-09-02T19:53:02.211" v="497" actId="113"/>
        <pc:sldMkLst>
          <pc:docMk/>
          <pc:sldMk cId="3711998449" sldId="675"/>
        </pc:sldMkLst>
        <pc:spChg chg="mod">
          <ac:chgData name="Andrzej Świstowski" userId="bbf6f2f1e13c61a2" providerId="LiveId" clId="{39977269-CA59-4AAE-B5DF-A042C529AC36}" dt="2021-09-02T19:53:02.211" v="497" actId="113"/>
          <ac:spMkLst>
            <pc:docMk/>
            <pc:sldMk cId="3711998449" sldId="675"/>
            <ac:spMk id="3" creationId="{F54F0145-47C4-4D5E-B661-B2B99A34CEC0}"/>
          </ac:spMkLst>
        </pc:spChg>
        <pc:spChg chg="mod">
          <ac:chgData name="Andrzej Świstowski" userId="bbf6f2f1e13c61a2" providerId="LiveId" clId="{39977269-CA59-4AAE-B5DF-A042C529AC36}" dt="2021-09-02T19:52:50.283" v="495" actId="113"/>
          <ac:spMkLst>
            <pc:docMk/>
            <pc:sldMk cId="3711998449" sldId="675"/>
            <ac:spMk id="8" creationId="{00000000-0000-0000-0000-000000000000}"/>
          </ac:spMkLst>
        </pc:spChg>
        <pc:spChg chg="mod">
          <ac:chgData name="Andrzej Świstowski" userId="bbf6f2f1e13c61a2" providerId="LiveId" clId="{39977269-CA59-4AAE-B5DF-A042C529AC36}" dt="2021-09-02T19:52:56.699" v="496" actId="113"/>
          <ac:spMkLst>
            <pc:docMk/>
            <pc:sldMk cId="3711998449" sldId="675"/>
            <ac:spMk id="12" creationId="{B1D55C13-D87C-4424-B2AC-9AD13F783E41}"/>
          </ac:spMkLst>
        </pc:spChg>
      </pc:sldChg>
      <pc:sldChg chg="addSp delSp modSp mod ord">
        <pc:chgData name="Andrzej Świstowski" userId="bbf6f2f1e13c61a2" providerId="LiveId" clId="{39977269-CA59-4AAE-B5DF-A042C529AC36}" dt="2021-09-08T20:08:42.941" v="889"/>
        <pc:sldMkLst>
          <pc:docMk/>
          <pc:sldMk cId="2139188330" sldId="677"/>
        </pc:sldMkLst>
        <pc:spChg chg="add del mod">
          <ac:chgData name="Andrzej Świstowski" userId="bbf6f2f1e13c61a2" providerId="LiveId" clId="{39977269-CA59-4AAE-B5DF-A042C529AC36}" dt="2021-09-08T14:42:03.315" v="874" actId="22"/>
          <ac:spMkLst>
            <pc:docMk/>
            <pc:sldMk cId="2139188330" sldId="677"/>
            <ac:spMk id="8" creationId="{11BD489F-2299-48B7-80F4-2A8AD59B59B9}"/>
          </ac:spMkLst>
        </pc:spChg>
        <pc:picChg chg="mod">
          <ac:chgData name="Andrzej Świstowski" userId="bbf6f2f1e13c61a2" providerId="LiveId" clId="{39977269-CA59-4AAE-B5DF-A042C529AC36}" dt="2021-09-08T14:42:02.093" v="872" actId="1076"/>
          <ac:picMkLst>
            <pc:docMk/>
            <pc:sldMk cId="2139188330" sldId="677"/>
            <ac:picMk id="2050" creationId="{5777A069-4FDF-43D1-ACD8-9C15C6FE19FF}"/>
          </ac:picMkLst>
        </pc:picChg>
      </pc:sldChg>
      <pc:sldChg chg="ord">
        <pc:chgData name="Andrzej Świstowski" userId="bbf6f2f1e13c61a2" providerId="LiveId" clId="{39977269-CA59-4AAE-B5DF-A042C529AC36}" dt="2021-09-08T20:08:42.941" v="889"/>
        <pc:sldMkLst>
          <pc:docMk/>
          <pc:sldMk cId="1736996069" sldId="680"/>
        </pc:sldMkLst>
      </pc:sldChg>
      <pc:sldChg chg="mod modShow">
        <pc:chgData name="Andrzej Świstowski" userId="bbf6f2f1e13c61a2" providerId="LiveId" clId="{39977269-CA59-4AAE-B5DF-A042C529AC36}" dt="2021-09-08T19:57:19.968" v="884" actId="729"/>
        <pc:sldMkLst>
          <pc:docMk/>
          <pc:sldMk cId="2884774047" sldId="696"/>
        </pc:sldMkLst>
      </pc:sldChg>
      <pc:sldChg chg="modSp mod">
        <pc:chgData name="Andrzej Świstowski" userId="bbf6f2f1e13c61a2" providerId="LiveId" clId="{39977269-CA59-4AAE-B5DF-A042C529AC36}" dt="2021-09-04T20:33:26.179" v="721" actId="115"/>
        <pc:sldMkLst>
          <pc:docMk/>
          <pc:sldMk cId="2775969069" sldId="721"/>
        </pc:sldMkLst>
        <pc:spChg chg="mod">
          <ac:chgData name="Andrzej Świstowski" userId="bbf6f2f1e13c61a2" providerId="LiveId" clId="{39977269-CA59-4AAE-B5DF-A042C529AC36}" dt="2021-09-04T20:33:15.719" v="720" actId="115"/>
          <ac:spMkLst>
            <pc:docMk/>
            <pc:sldMk cId="2775969069" sldId="721"/>
            <ac:spMk id="20" creationId="{5188B3FB-55BA-449D-BB13-154BC1BF7A87}"/>
          </ac:spMkLst>
        </pc:spChg>
        <pc:spChg chg="mod">
          <ac:chgData name="Andrzej Świstowski" userId="bbf6f2f1e13c61a2" providerId="LiveId" clId="{39977269-CA59-4AAE-B5DF-A042C529AC36}" dt="2021-09-04T20:33:26.179" v="721" actId="115"/>
          <ac:spMkLst>
            <pc:docMk/>
            <pc:sldMk cId="2775969069" sldId="721"/>
            <ac:spMk id="21" creationId="{DC5ABD3F-F548-4D4C-89E2-C8702605C310}"/>
          </ac:spMkLst>
        </pc:spChg>
        <pc:picChg chg="mod">
          <ac:chgData name="Andrzej Świstowski" userId="bbf6f2f1e13c61a2" providerId="LiveId" clId="{39977269-CA59-4AAE-B5DF-A042C529AC36}" dt="2021-09-02T19:54:57.252" v="501" actId="1076"/>
          <ac:picMkLst>
            <pc:docMk/>
            <pc:sldMk cId="2775969069" sldId="721"/>
            <ac:picMk id="5" creationId="{00000000-0000-0000-0000-000000000000}"/>
          </ac:picMkLst>
        </pc:picChg>
        <pc:picChg chg="mod">
          <ac:chgData name="Andrzej Świstowski" userId="bbf6f2f1e13c61a2" providerId="LiveId" clId="{39977269-CA59-4AAE-B5DF-A042C529AC36}" dt="2021-09-02T19:54:59.477" v="502" actId="1076"/>
          <ac:picMkLst>
            <pc:docMk/>
            <pc:sldMk cId="2775969069" sldId="721"/>
            <ac:picMk id="9" creationId="{00000000-0000-0000-0000-000000000000}"/>
          </ac:picMkLst>
        </pc:picChg>
        <pc:picChg chg="mod">
          <ac:chgData name="Andrzej Świstowski" userId="bbf6f2f1e13c61a2" providerId="LiveId" clId="{39977269-CA59-4AAE-B5DF-A042C529AC36}" dt="2021-09-02T19:54:53.725" v="500" actId="1076"/>
          <ac:picMkLst>
            <pc:docMk/>
            <pc:sldMk cId="2775969069" sldId="721"/>
            <ac:picMk id="15" creationId="{00000000-0000-0000-0000-000000000000}"/>
          </ac:picMkLst>
        </pc:picChg>
      </pc:sldChg>
      <pc:sldChg chg="modSp del mod">
        <pc:chgData name="Andrzej Świstowski" userId="bbf6f2f1e13c61a2" providerId="LiveId" clId="{39977269-CA59-4AAE-B5DF-A042C529AC36}" dt="2021-09-08T20:14:35.048" v="892" actId="2696"/>
        <pc:sldMkLst>
          <pc:docMk/>
          <pc:sldMk cId="1800390385" sldId="722"/>
        </pc:sldMkLst>
        <pc:spChg chg="mod">
          <ac:chgData name="Andrzej Świstowski" userId="bbf6f2f1e13c61a2" providerId="LiveId" clId="{39977269-CA59-4AAE-B5DF-A042C529AC36}" dt="2021-09-01T20:03:27.054" v="158" actId="20577"/>
          <ac:spMkLst>
            <pc:docMk/>
            <pc:sldMk cId="1800390385" sldId="722"/>
            <ac:spMk id="3" creationId="{A581FC03-FABA-443F-853D-76B06ED1EEBF}"/>
          </ac:spMkLst>
        </pc:spChg>
        <pc:picChg chg="mod">
          <ac:chgData name="Andrzej Świstowski" userId="bbf6f2f1e13c61a2" providerId="LiveId" clId="{39977269-CA59-4AAE-B5DF-A042C529AC36}" dt="2021-09-01T20:03:11.563" v="155" actId="14100"/>
          <ac:picMkLst>
            <pc:docMk/>
            <pc:sldMk cId="1800390385" sldId="722"/>
            <ac:picMk id="4" creationId="{03519FD9-7145-47B5-8BE2-B74A94DBBFC9}"/>
          </ac:picMkLst>
        </pc:picChg>
        <pc:picChg chg="mod">
          <ac:chgData name="Andrzej Świstowski" userId="bbf6f2f1e13c61a2" providerId="LiveId" clId="{39977269-CA59-4AAE-B5DF-A042C529AC36}" dt="2021-09-01T20:03:07.495" v="153" actId="1076"/>
          <ac:picMkLst>
            <pc:docMk/>
            <pc:sldMk cId="1800390385" sldId="722"/>
            <ac:picMk id="7" creationId="{8B39E2ED-2610-44D5-BE39-36B3AD50CB08}"/>
          </ac:picMkLst>
        </pc:picChg>
      </pc:sldChg>
      <pc:sldChg chg="modSp mod">
        <pc:chgData name="Andrzej Świstowski" userId="bbf6f2f1e13c61a2" providerId="LiveId" clId="{39977269-CA59-4AAE-B5DF-A042C529AC36}" dt="2021-09-05T14:59:56.619" v="844" actId="113"/>
        <pc:sldMkLst>
          <pc:docMk/>
          <pc:sldMk cId="803772667" sldId="729"/>
        </pc:sldMkLst>
        <pc:spChg chg="mod">
          <ac:chgData name="Andrzej Świstowski" userId="bbf6f2f1e13c61a2" providerId="LiveId" clId="{39977269-CA59-4AAE-B5DF-A042C529AC36}" dt="2021-09-05T14:59:56.619" v="844" actId="113"/>
          <ac:spMkLst>
            <pc:docMk/>
            <pc:sldMk cId="803772667" sldId="729"/>
            <ac:spMk id="2" creationId="{846764FE-E778-4351-881E-2738EBE61BEC}"/>
          </ac:spMkLst>
        </pc:spChg>
      </pc:sldChg>
      <pc:sldChg chg="modSp mod">
        <pc:chgData name="Andrzej Świstowski" userId="bbf6f2f1e13c61a2" providerId="LiveId" clId="{39977269-CA59-4AAE-B5DF-A042C529AC36}" dt="2021-09-05T15:00:11.983" v="848" actId="115"/>
        <pc:sldMkLst>
          <pc:docMk/>
          <pc:sldMk cId="1097259833" sldId="730"/>
        </pc:sldMkLst>
        <pc:spChg chg="mod">
          <ac:chgData name="Andrzej Świstowski" userId="bbf6f2f1e13c61a2" providerId="LiveId" clId="{39977269-CA59-4AAE-B5DF-A042C529AC36}" dt="2021-09-05T15:00:11.983" v="848" actId="115"/>
          <ac:spMkLst>
            <pc:docMk/>
            <pc:sldMk cId="1097259833" sldId="730"/>
            <ac:spMk id="2" creationId="{846764FE-E778-4351-881E-2738EBE61BEC}"/>
          </ac:spMkLst>
        </pc:spChg>
      </pc:sldChg>
      <pc:sldChg chg="modSp mod">
        <pc:chgData name="Andrzej Świstowski" userId="bbf6f2f1e13c61a2" providerId="LiveId" clId="{39977269-CA59-4AAE-B5DF-A042C529AC36}" dt="2021-09-05T15:01:07.906" v="862" actId="1076"/>
        <pc:sldMkLst>
          <pc:docMk/>
          <pc:sldMk cId="3364475376" sldId="731"/>
        </pc:sldMkLst>
        <pc:spChg chg="mod">
          <ac:chgData name="Andrzej Świstowski" userId="bbf6f2f1e13c61a2" providerId="LiveId" clId="{39977269-CA59-4AAE-B5DF-A042C529AC36}" dt="2021-09-05T15:01:07.906" v="862" actId="1076"/>
          <ac:spMkLst>
            <pc:docMk/>
            <pc:sldMk cId="3364475376" sldId="731"/>
            <ac:spMk id="2" creationId="{846764FE-E778-4351-881E-2738EBE61BEC}"/>
          </ac:spMkLst>
        </pc:spChg>
      </pc:sldChg>
      <pc:sldChg chg="delSp modSp mod delAnim">
        <pc:chgData name="Andrzej Świstowski" userId="bbf6f2f1e13c61a2" providerId="LiveId" clId="{39977269-CA59-4AAE-B5DF-A042C529AC36}" dt="2021-09-02T20:03:57.584" v="541" actId="1076"/>
        <pc:sldMkLst>
          <pc:docMk/>
          <pc:sldMk cId="4121408424" sldId="739"/>
        </pc:sldMkLst>
        <pc:spChg chg="mod">
          <ac:chgData name="Andrzej Świstowski" userId="bbf6f2f1e13c61a2" providerId="LiveId" clId="{39977269-CA59-4AAE-B5DF-A042C529AC36}" dt="2021-09-02T20:03:57.584" v="541" actId="1076"/>
          <ac:spMkLst>
            <pc:docMk/>
            <pc:sldMk cId="4121408424" sldId="739"/>
            <ac:spMk id="22" creationId="{AE3732E5-15B5-4A5E-B84A-7090EBFF22AE}"/>
          </ac:spMkLst>
        </pc:spChg>
        <pc:picChg chg="del">
          <ac:chgData name="Andrzej Świstowski" userId="bbf6f2f1e13c61a2" providerId="LiveId" clId="{39977269-CA59-4AAE-B5DF-A042C529AC36}" dt="2021-09-02T20:03:47.408" v="540" actId="21"/>
          <ac:picMkLst>
            <pc:docMk/>
            <pc:sldMk cId="4121408424" sldId="739"/>
            <ac:picMk id="26" creationId="{82A46A79-E843-4D16-8B27-11C83A8C98DC}"/>
          </ac:picMkLst>
        </pc:picChg>
      </pc:sldChg>
      <pc:sldChg chg="modSp mod">
        <pc:chgData name="Andrzej Świstowski" userId="bbf6f2f1e13c61a2" providerId="LiveId" clId="{39977269-CA59-4AAE-B5DF-A042C529AC36}" dt="2021-09-05T13:56:58.504" v="791" actId="20577"/>
        <pc:sldMkLst>
          <pc:docMk/>
          <pc:sldMk cId="0" sldId="759"/>
        </pc:sldMkLst>
        <pc:spChg chg="mod">
          <ac:chgData name="Andrzej Świstowski" userId="bbf6f2f1e13c61a2" providerId="LiveId" clId="{39977269-CA59-4AAE-B5DF-A042C529AC36}" dt="2021-09-04T20:09:14.215" v="636" actId="1076"/>
          <ac:spMkLst>
            <pc:docMk/>
            <pc:sldMk cId="0" sldId="759"/>
            <ac:spMk id="15" creationId="{CDF09DBD-5907-4A8E-971F-6D5DC08C25A5}"/>
          </ac:spMkLst>
        </pc:spChg>
        <pc:spChg chg="mod">
          <ac:chgData name="Andrzej Świstowski" userId="bbf6f2f1e13c61a2" providerId="LiveId" clId="{39977269-CA59-4AAE-B5DF-A042C529AC36}" dt="2021-09-04T20:09:18.995" v="640" actId="1076"/>
          <ac:spMkLst>
            <pc:docMk/>
            <pc:sldMk cId="0" sldId="759"/>
            <ac:spMk id="17" creationId="{BC44A221-8189-4378-B080-F95A4AA3B62D}"/>
          </ac:spMkLst>
        </pc:spChg>
        <pc:spChg chg="mod">
          <ac:chgData name="Andrzej Świstowski" userId="bbf6f2f1e13c61a2" providerId="LiveId" clId="{39977269-CA59-4AAE-B5DF-A042C529AC36}" dt="2021-09-05T13:56:58.504" v="791" actId="20577"/>
          <ac:spMkLst>
            <pc:docMk/>
            <pc:sldMk cId="0" sldId="759"/>
            <ac:spMk id="29" creationId="{17C95F14-E587-4982-A6CF-0A4E247470BA}"/>
          </ac:spMkLst>
        </pc:spChg>
        <pc:spChg chg="mod">
          <ac:chgData name="Andrzej Świstowski" userId="bbf6f2f1e13c61a2" providerId="LiveId" clId="{39977269-CA59-4AAE-B5DF-A042C529AC36}" dt="2021-09-04T20:09:04.555" v="633" actId="1076"/>
          <ac:spMkLst>
            <pc:docMk/>
            <pc:sldMk cId="0" sldId="759"/>
            <ac:spMk id="12292" creationId="{47783475-AF14-4162-8815-1780489DD826}"/>
          </ac:spMkLst>
        </pc:spChg>
        <pc:spChg chg="mod">
          <ac:chgData name="Andrzej Świstowski" userId="bbf6f2f1e13c61a2" providerId="LiveId" clId="{39977269-CA59-4AAE-B5DF-A042C529AC36}" dt="2021-09-04T20:09:00.011" v="631" actId="1076"/>
          <ac:spMkLst>
            <pc:docMk/>
            <pc:sldMk cId="0" sldId="759"/>
            <ac:spMk id="12293" creationId="{AF881ABC-6DC7-4D16-AF35-66FA8BD2D6F3}"/>
          </ac:spMkLst>
        </pc:spChg>
        <pc:spChg chg="mod">
          <ac:chgData name="Andrzej Świstowski" userId="bbf6f2f1e13c61a2" providerId="LiveId" clId="{39977269-CA59-4AAE-B5DF-A042C529AC36}" dt="2021-09-04T20:10:06.919" v="645" actId="20577"/>
          <ac:spMkLst>
            <pc:docMk/>
            <pc:sldMk cId="0" sldId="759"/>
            <ac:spMk id="12296" creationId="{A2BD4F43-94FE-43C9-8515-B8CC569C8685}"/>
          </ac:spMkLst>
        </pc:spChg>
        <pc:cxnChg chg="mod">
          <ac:chgData name="Andrzej Świstowski" userId="bbf6f2f1e13c61a2" providerId="LiveId" clId="{39977269-CA59-4AAE-B5DF-A042C529AC36}" dt="2021-09-04T20:09:07.984" v="634" actId="14100"/>
          <ac:cxnSpMkLst>
            <pc:docMk/>
            <pc:sldMk cId="0" sldId="759"/>
            <ac:cxnSpMk id="13" creationId="{D1A0069D-C2E9-4E3C-99A5-FF9ACB013C6D}"/>
          </ac:cxnSpMkLst>
        </pc:cxnChg>
        <pc:cxnChg chg="mod">
          <ac:chgData name="Andrzej Świstowski" userId="bbf6f2f1e13c61a2" providerId="LiveId" clId="{39977269-CA59-4AAE-B5DF-A042C529AC36}" dt="2021-09-04T20:09:00.011" v="631" actId="1076"/>
          <ac:cxnSpMkLst>
            <pc:docMk/>
            <pc:sldMk cId="0" sldId="759"/>
            <ac:cxnSpMk id="23" creationId="{1E078AC6-F282-402D-A778-810F2602BC32}"/>
          </ac:cxnSpMkLst>
        </pc:cxnChg>
      </pc:sldChg>
      <pc:sldChg chg="modSp mod">
        <pc:chgData name="Andrzej Świstowski" userId="bbf6f2f1e13c61a2" providerId="LiveId" clId="{39977269-CA59-4AAE-B5DF-A042C529AC36}" dt="2021-09-02T20:27:17.135" v="594"/>
        <pc:sldMkLst>
          <pc:docMk/>
          <pc:sldMk cId="941143706" sldId="760"/>
        </pc:sldMkLst>
        <pc:spChg chg="mod">
          <ac:chgData name="Andrzej Świstowski" userId="bbf6f2f1e13c61a2" providerId="LiveId" clId="{39977269-CA59-4AAE-B5DF-A042C529AC36}" dt="2021-09-02T20:27:17.135" v="594"/>
          <ac:spMkLst>
            <pc:docMk/>
            <pc:sldMk cId="941143706" sldId="760"/>
            <ac:spMk id="16" creationId="{8CA6AACC-9F42-40AF-8889-93E4AC46393F}"/>
          </ac:spMkLst>
        </pc:spChg>
      </pc:sldChg>
      <pc:sldChg chg="modSp mod modAnim">
        <pc:chgData name="Andrzej Świstowski" userId="bbf6f2f1e13c61a2" providerId="LiveId" clId="{39977269-CA59-4AAE-B5DF-A042C529AC36}" dt="2021-09-02T19:57:00.969" v="511"/>
        <pc:sldMkLst>
          <pc:docMk/>
          <pc:sldMk cId="2907807244" sldId="762"/>
        </pc:sldMkLst>
        <pc:spChg chg="mod">
          <ac:chgData name="Andrzej Świstowski" userId="bbf6f2f1e13c61a2" providerId="LiveId" clId="{39977269-CA59-4AAE-B5DF-A042C529AC36}" dt="2021-09-02T19:56:19.472" v="508" actId="1076"/>
          <ac:spMkLst>
            <pc:docMk/>
            <pc:sldMk cId="2907807244" sldId="762"/>
            <ac:spMk id="5" creationId="{00000000-0000-0000-0000-000000000000}"/>
          </ac:spMkLst>
        </pc:spChg>
      </pc:sldChg>
      <pc:sldChg chg="modSp mod">
        <pc:chgData name="Andrzej Świstowski" userId="bbf6f2f1e13c61a2" providerId="LiveId" clId="{39977269-CA59-4AAE-B5DF-A042C529AC36}" dt="2021-09-04T20:00:52.503" v="607" actId="5793"/>
        <pc:sldMkLst>
          <pc:docMk/>
          <pc:sldMk cId="1358465468" sldId="763"/>
        </pc:sldMkLst>
        <pc:spChg chg="mod">
          <ac:chgData name="Andrzej Świstowski" userId="bbf6f2f1e13c61a2" providerId="LiveId" clId="{39977269-CA59-4AAE-B5DF-A042C529AC36}" dt="2021-09-04T20:00:52.503" v="607" actId="5793"/>
          <ac:spMkLst>
            <pc:docMk/>
            <pc:sldMk cId="1358465468" sldId="763"/>
            <ac:spMk id="3" creationId="{DB276B2B-9232-4B79-9CCC-0BEE6D8977AF}"/>
          </ac:spMkLst>
        </pc:spChg>
      </pc:sldChg>
      <pc:sldChg chg="addSp modSp mod modAnim">
        <pc:chgData name="Andrzej Świstowski" userId="bbf6f2f1e13c61a2" providerId="LiveId" clId="{39977269-CA59-4AAE-B5DF-A042C529AC36}" dt="2021-09-02T19:44:41.896" v="494" actId="1076"/>
        <pc:sldMkLst>
          <pc:docMk/>
          <pc:sldMk cId="3604907797" sldId="767"/>
        </pc:sldMkLst>
        <pc:spChg chg="mod ord">
          <ac:chgData name="Andrzej Świstowski" userId="bbf6f2f1e13c61a2" providerId="LiveId" clId="{39977269-CA59-4AAE-B5DF-A042C529AC36}" dt="2021-09-02T19:43:31.262" v="478" actId="179"/>
          <ac:spMkLst>
            <pc:docMk/>
            <pc:sldMk cId="3604907797" sldId="767"/>
            <ac:spMk id="3" creationId="{00000000-0000-0000-0000-000000000000}"/>
          </ac:spMkLst>
        </pc:spChg>
        <pc:spChg chg="mod ord">
          <ac:chgData name="Andrzej Świstowski" userId="bbf6f2f1e13c61a2" providerId="LiveId" clId="{39977269-CA59-4AAE-B5DF-A042C529AC36}" dt="2021-09-02T19:44:41.896" v="494" actId="1076"/>
          <ac:spMkLst>
            <pc:docMk/>
            <pc:sldMk cId="3604907797" sldId="767"/>
            <ac:spMk id="6" creationId="{1809D94E-79E2-48BD-A0F6-F8853311B278}"/>
          </ac:spMkLst>
        </pc:spChg>
        <pc:spChg chg="mod">
          <ac:chgData name="Andrzej Świstowski" userId="bbf6f2f1e13c61a2" providerId="LiveId" clId="{39977269-CA59-4AAE-B5DF-A042C529AC36}" dt="2021-09-02T19:40:59.153" v="463" actId="1076"/>
          <ac:spMkLst>
            <pc:docMk/>
            <pc:sldMk cId="3604907797" sldId="767"/>
            <ac:spMk id="9" creationId="{00000000-0000-0000-0000-000000000000}"/>
          </ac:spMkLst>
        </pc:spChg>
        <pc:spChg chg="mod">
          <ac:chgData name="Andrzej Świstowski" userId="bbf6f2f1e13c61a2" providerId="LiveId" clId="{39977269-CA59-4AAE-B5DF-A042C529AC36}" dt="2021-09-02T19:41:02.241" v="464" actId="1076"/>
          <ac:spMkLst>
            <pc:docMk/>
            <pc:sldMk cId="3604907797" sldId="767"/>
            <ac:spMk id="10" creationId="{00000000-0000-0000-0000-000000000000}"/>
          </ac:spMkLst>
        </pc:spChg>
        <pc:spChg chg="add mod">
          <ac:chgData name="Andrzej Świstowski" userId="bbf6f2f1e13c61a2" providerId="LiveId" clId="{39977269-CA59-4AAE-B5DF-A042C529AC36}" dt="2021-09-02T19:43:49.436" v="487" actId="20577"/>
          <ac:spMkLst>
            <pc:docMk/>
            <pc:sldMk cId="3604907797" sldId="767"/>
            <ac:spMk id="11" creationId="{3445922D-72B3-4321-81BF-6A25D39FD058}"/>
          </ac:spMkLst>
        </pc:spChg>
        <pc:picChg chg="mod ord">
          <ac:chgData name="Andrzej Świstowski" userId="bbf6f2f1e13c61a2" providerId="LiveId" clId="{39977269-CA59-4AAE-B5DF-A042C529AC36}" dt="2021-09-02T19:44:00.889" v="489" actId="14100"/>
          <ac:picMkLst>
            <pc:docMk/>
            <pc:sldMk cId="3604907797" sldId="767"/>
            <ac:picMk id="4" creationId="{70DD5C38-0199-45F6-92B8-BEF1BF8DC0AE}"/>
          </ac:picMkLst>
        </pc:picChg>
        <pc:picChg chg="mod ord">
          <ac:chgData name="Andrzej Świstowski" userId="bbf6f2f1e13c61a2" providerId="LiveId" clId="{39977269-CA59-4AAE-B5DF-A042C529AC36}" dt="2021-09-02T19:43:58.073" v="488" actId="14100"/>
          <ac:picMkLst>
            <pc:docMk/>
            <pc:sldMk cId="3604907797" sldId="767"/>
            <ac:picMk id="7" creationId="{4E45FFF5-95DD-4CD2-BBA2-AE4A544372DD}"/>
          </ac:picMkLst>
        </pc:picChg>
      </pc:sldChg>
      <pc:sldChg chg="modSp mod">
        <pc:chgData name="Andrzej Świstowski" userId="bbf6f2f1e13c61a2" providerId="LiveId" clId="{39977269-CA59-4AAE-B5DF-A042C529AC36}" dt="2021-09-08T14:45:02.224" v="878" actId="255"/>
        <pc:sldMkLst>
          <pc:docMk/>
          <pc:sldMk cId="3870476299" sldId="769"/>
        </pc:sldMkLst>
        <pc:spChg chg="mod">
          <ac:chgData name="Andrzej Świstowski" userId="bbf6f2f1e13c61a2" providerId="LiveId" clId="{39977269-CA59-4AAE-B5DF-A042C529AC36}" dt="2021-09-08T14:45:02.224" v="878" actId="255"/>
          <ac:spMkLst>
            <pc:docMk/>
            <pc:sldMk cId="3870476299" sldId="769"/>
            <ac:spMk id="11" creationId="{40A7300C-8B07-4918-ACAB-116237F0AB34}"/>
          </ac:spMkLst>
        </pc:spChg>
      </pc:sldChg>
      <pc:sldChg chg="addSp modSp mod">
        <pc:chgData name="Andrzej Świstowski" userId="bbf6f2f1e13c61a2" providerId="LiveId" clId="{39977269-CA59-4AAE-B5DF-A042C529AC36}" dt="2021-09-02T20:24:46.052" v="586" actId="692"/>
        <pc:sldMkLst>
          <pc:docMk/>
          <pc:sldMk cId="2636198448" sldId="772"/>
        </pc:sldMkLst>
        <pc:spChg chg="mod">
          <ac:chgData name="Andrzej Świstowski" userId="bbf6f2f1e13c61a2" providerId="LiveId" clId="{39977269-CA59-4AAE-B5DF-A042C529AC36}" dt="2021-09-02T20:24:19.184" v="566" actId="1076"/>
          <ac:spMkLst>
            <pc:docMk/>
            <pc:sldMk cId="2636198448" sldId="772"/>
            <ac:spMk id="4" creationId="{BBB72A0E-3D7A-4D32-A9D6-386D3846688E}"/>
          </ac:spMkLst>
        </pc:spChg>
        <pc:picChg chg="add mod">
          <ac:chgData name="Andrzej Świstowski" userId="bbf6f2f1e13c61a2" providerId="LiveId" clId="{39977269-CA59-4AAE-B5DF-A042C529AC36}" dt="2021-09-02T20:24:46.052" v="586" actId="692"/>
          <ac:picMkLst>
            <pc:docMk/>
            <pc:sldMk cId="2636198448" sldId="772"/>
            <ac:picMk id="5" creationId="{21C4A5C4-19C6-457C-A394-8DF4570AAC0F}"/>
          </ac:picMkLst>
        </pc:picChg>
        <pc:picChg chg="mod">
          <ac:chgData name="Andrzej Świstowski" userId="bbf6f2f1e13c61a2" providerId="LiveId" clId="{39977269-CA59-4AAE-B5DF-A042C529AC36}" dt="2021-09-02T20:24:16.196" v="565" actId="1076"/>
          <ac:picMkLst>
            <pc:docMk/>
            <pc:sldMk cId="2636198448" sldId="772"/>
            <ac:picMk id="8" creationId="{131E75AE-7A3C-44EB-9C25-0D9450150CEE}"/>
          </ac:picMkLst>
        </pc:picChg>
      </pc:sldChg>
      <pc:sldChg chg="addSp modSp mod">
        <pc:chgData name="Andrzej Świstowski" userId="bbf6f2f1e13c61a2" providerId="LiveId" clId="{39977269-CA59-4AAE-B5DF-A042C529AC36}" dt="2021-09-02T20:25:04.200" v="591" actId="1076"/>
        <pc:sldMkLst>
          <pc:docMk/>
          <pc:sldMk cId="3196792957" sldId="773"/>
        </pc:sldMkLst>
        <pc:spChg chg="mod">
          <ac:chgData name="Andrzej Świstowski" userId="bbf6f2f1e13c61a2" providerId="LiveId" clId="{39977269-CA59-4AAE-B5DF-A042C529AC36}" dt="2021-09-02T20:25:00.604" v="589" actId="1076"/>
          <ac:spMkLst>
            <pc:docMk/>
            <pc:sldMk cId="3196792957" sldId="773"/>
            <ac:spMk id="4" creationId="{1AA95C05-CA18-4BA6-9BEB-1D06504359FF}"/>
          </ac:spMkLst>
        </pc:spChg>
        <pc:picChg chg="add mod">
          <ac:chgData name="Andrzej Świstowski" userId="bbf6f2f1e13c61a2" providerId="LiveId" clId="{39977269-CA59-4AAE-B5DF-A042C529AC36}" dt="2021-09-02T20:25:04.200" v="591" actId="1076"/>
          <ac:picMkLst>
            <pc:docMk/>
            <pc:sldMk cId="3196792957" sldId="773"/>
            <ac:picMk id="6" creationId="{37CC3E71-656F-4C12-B9A6-61E90E15E6CB}"/>
          </ac:picMkLst>
        </pc:picChg>
        <pc:picChg chg="mod">
          <ac:chgData name="Andrzej Świstowski" userId="bbf6f2f1e13c61a2" providerId="LiveId" clId="{39977269-CA59-4AAE-B5DF-A042C529AC36}" dt="2021-09-02T20:24:56.141" v="587" actId="1076"/>
          <ac:picMkLst>
            <pc:docMk/>
            <pc:sldMk cId="3196792957" sldId="773"/>
            <ac:picMk id="9" creationId="{5E39F497-E869-44BB-B415-97A0626271DA}"/>
          </ac:picMkLst>
        </pc:picChg>
        <pc:picChg chg="mod">
          <ac:chgData name="Andrzej Świstowski" userId="bbf6f2f1e13c61a2" providerId="LiveId" clId="{39977269-CA59-4AAE-B5DF-A042C529AC36}" dt="2021-09-02T20:24:58.012" v="588" actId="1076"/>
          <ac:picMkLst>
            <pc:docMk/>
            <pc:sldMk cId="3196792957" sldId="773"/>
            <ac:picMk id="1026" creationId="{FDDB00F5-57A7-45B9-8FDF-91908D12C9B4}"/>
          </ac:picMkLst>
        </pc:picChg>
      </pc:sldChg>
      <pc:sldChg chg="modSp mod">
        <pc:chgData name="Andrzej Świstowski" userId="bbf6f2f1e13c61a2" providerId="LiveId" clId="{39977269-CA59-4AAE-B5DF-A042C529AC36}" dt="2021-09-08T19:46:24.207" v="880" actId="1076"/>
        <pc:sldMkLst>
          <pc:docMk/>
          <pc:sldMk cId="730268180" sldId="777"/>
        </pc:sldMkLst>
        <pc:spChg chg="mod">
          <ac:chgData name="Andrzej Świstowski" userId="bbf6f2f1e13c61a2" providerId="LiveId" clId="{39977269-CA59-4AAE-B5DF-A042C529AC36}" dt="2021-09-08T19:46:24.207" v="880" actId="1076"/>
          <ac:spMkLst>
            <pc:docMk/>
            <pc:sldMk cId="730268180" sldId="777"/>
            <ac:spMk id="7" creationId="{00000000-0000-0000-0000-000000000000}"/>
          </ac:spMkLst>
        </pc:spChg>
      </pc:sldChg>
      <pc:sldChg chg="modAnim">
        <pc:chgData name="Andrzej Świstowski" userId="bbf6f2f1e13c61a2" providerId="LiveId" clId="{39977269-CA59-4AAE-B5DF-A042C529AC36}" dt="2021-09-02T20:05:54.560" v="544"/>
        <pc:sldMkLst>
          <pc:docMk/>
          <pc:sldMk cId="1402270072" sldId="781"/>
        </pc:sldMkLst>
      </pc:sldChg>
      <pc:sldChg chg="modSp mod">
        <pc:chgData name="Andrzej Świstowski" userId="bbf6f2f1e13c61a2" providerId="LiveId" clId="{39977269-CA59-4AAE-B5DF-A042C529AC36}" dt="2021-09-01T20:24:17.928" v="200" actId="20577"/>
        <pc:sldMkLst>
          <pc:docMk/>
          <pc:sldMk cId="1497551452" sldId="784"/>
        </pc:sldMkLst>
        <pc:spChg chg="mod">
          <ac:chgData name="Andrzej Świstowski" userId="bbf6f2f1e13c61a2" providerId="LiveId" clId="{39977269-CA59-4AAE-B5DF-A042C529AC36}" dt="2021-09-01T20:24:17.928" v="200" actId="20577"/>
          <ac:spMkLst>
            <pc:docMk/>
            <pc:sldMk cId="1497551452" sldId="784"/>
            <ac:spMk id="7" creationId="{49E0AFA8-6A2B-420F-8A12-E7BD2C03214A}"/>
          </ac:spMkLst>
        </pc:spChg>
      </pc:sldChg>
      <pc:sldChg chg="modSp mod ord">
        <pc:chgData name="Andrzej Świstowski" userId="bbf6f2f1e13c61a2" providerId="LiveId" clId="{39977269-CA59-4AAE-B5DF-A042C529AC36}" dt="2021-09-05T14:06:35.605" v="811" actId="20577"/>
        <pc:sldMkLst>
          <pc:docMk/>
          <pc:sldMk cId="1777536799" sldId="786"/>
        </pc:sldMkLst>
        <pc:spChg chg="mod">
          <ac:chgData name="Andrzej Świstowski" userId="bbf6f2f1e13c61a2" providerId="LiveId" clId="{39977269-CA59-4AAE-B5DF-A042C529AC36}" dt="2021-09-05T14:06:35.605" v="811" actId="20577"/>
          <ac:spMkLst>
            <pc:docMk/>
            <pc:sldMk cId="1777536799" sldId="786"/>
            <ac:spMk id="2" creationId="{B7CAEECF-964C-4EBD-86B9-15033E39D8A6}"/>
          </ac:spMkLst>
        </pc:spChg>
      </pc:sldChg>
      <pc:sldChg chg="delSp modSp mod">
        <pc:chgData name="Andrzej Świstowski" userId="bbf6f2f1e13c61a2" providerId="LiveId" clId="{39977269-CA59-4AAE-B5DF-A042C529AC36}" dt="2021-09-05T15:02:25.415" v="865"/>
        <pc:sldMkLst>
          <pc:docMk/>
          <pc:sldMk cId="3519648914" sldId="790"/>
        </pc:sldMkLst>
        <pc:spChg chg="mod">
          <ac:chgData name="Andrzej Świstowski" userId="bbf6f2f1e13c61a2" providerId="LiveId" clId="{39977269-CA59-4AAE-B5DF-A042C529AC36}" dt="2021-09-01T20:28:12.317" v="202" actId="20577"/>
          <ac:spMkLst>
            <pc:docMk/>
            <pc:sldMk cId="3519648914" sldId="790"/>
            <ac:spMk id="15" creationId="{9119900D-18E6-4C70-8E24-5FCFBB825D2E}"/>
          </ac:spMkLst>
        </pc:spChg>
        <pc:spChg chg="mod">
          <ac:chgData name="Andrzej Świstowski" userId="bbf6f2f1e13c61a2" providerId="LiveId" clId="{39977269-CA59-4AAE-B5DF-A042C529AC36}" dt="2021-09-05T15:02:25.415" v="865"/>
          <ac:spMkLst>
            <pc:docMk/>
            <pc:sldMk cId="3519648914" sldId="790"/>
            <ac:spMk id="17" creationId="{B8EE7642-2DD4-4C6B-B74B-4958D04233CD}"/>
          </ac:spMkLst>
        </pc:spChg>
        <pc:picChg chg="mod">
          <ac:chgData name="Andrzej Świstowski" userId="bbf6f2f1e13c61a2" providerId="LiveId" clId="{39977269-CA59-4AAE-B5DF-A042C529AC36}" dt="2021-09-02T20:21:08.688" v="561" actId="1076"/>
          <ac:picMkLst>
            <pc:docMk/>
            <pc:sldMk cId="3519648914" sldId="790"/>
            <ac:picMk id="4" creationId="{EF9B150C-7378-484E-9DE5-42F4EA8725B3}"/>
          </ac:picMkLst>
        </pc:picChg>
        <pc:picChg chg="del">
          <ac:chgData name="Andrzej Świstowski" userId="bbf6f2f1e13c61a2" providerId="LiveId" clId="{39977269-CA59-4AAE-B5DF-A042C529AC36}" dt="2021-09-02T20:20:59.428" v="556" actId="478"/>
          <ac:picMkLst>
            <pc:docMk/>
            <pc:sldMk cId="3519648914" sldId="790"/>
            <ac:picMk id="6" creationId="{3A2DA365-EA0F-4670-A843-B6C7414FA3D4}"/>
          </ac:picMkLst>
        </pc:picChg>
        <pc:picChg chg="del">
          <ac:chgData name="Andrzej Świstowski" userId="bbf6f2f1e13c61a2" providerId="LiveId" clId="{39977269-CA59-4AAE-B5DF-A042C529AC36}" dt="2021-09-02T20:20:56.689" v="555" actId="478"/>
          <ac:picMkLst>
            <pc:docMk/>
            <pc:sldMk cId="3519648914" sldId="790"/>
            <ac:picMk id="8" creationId="{3BF2A8AC-CA6E-47B6-A5A6-D61A29FEE608}"/>
          </ac:picMkLst>
        </pc:picChg>
      </pc:sldChg>
      <pc:sldChg chg="addSp modSp mod modAnim">
        <pc:chgData name="Andrzej Świstowski" userId="bbf6f2f1e13c61a2" providerId="LiveId" clId="{39977269-CA59-4AAE-B5DF-A042C529AC36}" dt="2021-09-04T20:43:17.214" v="750" actId="114"/>
        <pc:sldMkLst>
          <pc:docMk/>
          <pc:sldMk cId="3912468905" sldId="791"/>
        </pc:sldMkLst>
        <pc:spChg chg="mod">
          <ac:chgData name="Andrzej Świstowski" userId="bbf6f2f1e13c61a2" providerId="LiveId" clId="{39977269-CA59-4AAE-B5DF-A042C529AC36}" dt="2021-09-02T20:00:41.713" v="527" actId="1076"/>
          <ac:spMkLst>
            <pc:docMk/>
            <pc:sldMk cId="3912468905" sldId="791"/>
            <ac:spMk id="3" creationId="{00000000-0000-0000-0000-000000000000}"/>
          </ac:spMkLst>
        </pc:spChg>
        <pc:spChg chg="mod">
          <ac:chgData name="Andrzej Świstowski" userId="bbf6f2f1e13c61a2" providerId="LiveId" clId="{39977269-CA59-4AAE-B5DF-A042C529AC36}" dt="2021-09-02T19:59:50.330" v="515" actId="255"/>
          <ac:spMkLst>
            <pc:docMk/>
            <pc:sldMk cId="3912468905" sldId="791"/>
            <ac:spMk id="4" creationId="{00000000-0000-0000-0000-000000000000}"/>
          </ac:spMkLst>
        </pc:spChg>
        <pc:spChg chg="mod">
          <ac:chgData name="Andrzej Świstowski" userId="bbf6f2f1e13c61a2" providerId="LiveId" clId="{39977269-CA59-4AAE-B5DF-A042C529AC36}" dt="2021-09-02T20:01:08.160" v="533" actId="1076"/>
          <ac:spMkLst>
            <pc:docMk/>
            <pc:sldMk cId="3912468905" sldId="791"/>
            <ac:spMk id="8" creationId="{00000000-0000-0000-0000-000000000000}"/>
          </ac:spMkLst>
        </pc:spChg>
        <pc:spChg chg="mod">
          <ac:chgData name="Andrzej Świstowski" userId="bbf6f2f1e13c61a2" providerId="LiveId" clId="{39977269-CA59-4AAE-B5DF-A042C529AC36}" dt="2021-09-02T20:01:11.316" v="534" actId="14100"/>
          <ac:spMkLst>
            <pc:docMk/>
            <pc:sldMk cId="3912468905" sldId="791"/>
            <ac:spMk id="9" creationId="{00000000-0000-0000-0000-000000000000}"/>
          </ac:spMkLst>
        </pc:spChg>
        <pc:spChg chg="mod">
          <ac:chgData name="Andrzej Świstowski" userId="bbf6f2f1e13c61a2" providerId="LiveId" clId="{39977269-CA59-4AAE-B5DF-A042C529AC36}" dt="2021-09-02T20:01:14.541" v="535" actId="14100"/>
          <ac:spMkLst>
            <pc:docMk/>
            <pc:sldMk cId="3912468905" sldId="791"/>
            <ac:spMk id="10" creationId="{00000000-0000-0000-0000-000000000000}"/>
          </ac:spMkLst>
        </pc:spChg>
        <pc:spChg chg="mod">
          <ac:chgData name="Andrzej Świstowski" userId="bbf6f2f1e13c61a2" providerId="LiveId" clId="{39977269-CA59-4AAE-B5DF-A042C529AC36}" dt="2021-09-02T20:01:19.036" v="536" actId="1076"/>
          <ac:spMkLst>
            <pc:docMk/>
            <pc:sldMk cId="3912468905" sldId="791"/>
            <ac:spMk id="11" creationId="{00000000-0000-0000-0000-000000000000}"/>
          </ac:spMkLst>
        </pc:spChg>
        <pc:spChg chg="mod">
          <ac:chgData name="Andrzej Świstowski" userId="bbf6f2f1e13c61a2" providerId="LiveId" clId="{39977269-CA59-4AAE-B5DF-A042C529AC36}" dt="2021-09-04T20:43:01.288" v="747" actId="1076"/>
          <ac:spMkLst>
            <pc:docMk/>
            <pc:sldMk cId="3912468905" sldId="791"/>
            <ac:spMk id="12" creationId="{00000000-0000-0000-0000-000000000000}"/>
          </ac:spMkLst>
        </pc:spChg>
        <pc:spChg chg="add mod">
          <ac:chgData name="Andrzej Świstowski" userId="bbf6f2f1e13c61a2" providerId="LiveId" clId="{39977269-CA59-4AAE-B5DF-A042C529AC36}" dt="2021-09-04T20:43:17.214" v="750" actId="114"/>
          <ac:spMkLst>
            <pc:docMk/>
            <pc:sldMk cId="3912468905" sldId="791"/>
            <ac:spMk id="13" creationId="{64F97000-D2C7-4A46-BF9C-34B9D12B0AB9}"/>
          </ac:spMkLst>
        </pc:spChg>
        <pc:spChg chg="mod">
          <ac:chgData name="Andrzej Świstowski" userId="bbf6f2f1e13c61a2" providerId="LiveId" clId="{39977269-CA59-4AAE-B5DF-A042C529AC36}" dt="2021-09-02T20:01:23.984" v="537" actId="1076"/>
          <ac:spMkLst>
            <pc:docMk/>
            <pc:sldMk cId="3912468905" sldId="791"/>
            <ac:spMk id="15" creationId="{AF16146A-5246-4FD6-AE05-33E8407FF28E}"/>
          </ac:spMkLst>
        </pc:spChg>
        <pc:spChg chg="mod">
          <ac:chgData name="Andrzej Świstowski" userId="bbf6f2f1e13c61a2" providerId="LiveId" clId="{39977269-CA59-4AAE-B5DF-A042C529AC36}" dt="2021-09-02T20:02:44.740" v="539" actId="1076"/>
          <ac:spMkLst>
            <pc:docMk/>
            <pc:sldMk cId="3912468905" sldId="791"/>
            <ac:spMk id="17" creationId="{4251F2DF-53A5-48BD-89DB-ADF800F2494E}"/>
          </ac:spMkLst>
        </pc:spChg>
        <pc:picChg chg="mod">
          <ac:chgData name="Andrzej Świstowski" userId="bbf6f2f1e13c61a2" providerId="LiveId" clId="{39977269-CA59-4AAE-B5DF-A042C529AC36}" dt="2021-09-02T20:00:57.692" v="531" actId="1076"/>
          <ac:picMkLst>
            <pc:docMk/>
            <pc:sldMk cId="3912468905" sldId="791"/>
            <ac:picMk id="16" creationId="{AE4424B3-2726-4B44-9ECA-09F9CBC0D08A}"/>
          </ac:picMkLst>
        </pc:picChg>
      </pc:sldChg>
      <pc:sldChg chg="modSp mod">
        <pc:chgData name="Andrzej Świstowski" userId="bbf6f2f1e13c61a2" providerId="LiveId" clId="{39977269-CA59-4AAE-B5DF-A042C529AC36}" dt="2021-09-04T20:25:06.335" v="717" actId="14100"/>
        <pc:sldMkLst>
          <pc:docMk/>
          <pc:sldMk cId="967107791" sldId="792"/>
        </pc:sldMkLst>
        <pc:spChg chg="mod">
          <ac:chgData name="Andrzej Świstowski" userId="bbf6f2f1e13c61a2" providerId="LiveId" clId="{39977269-CA59-4AAE-B5DF-A042C529AC36}" dt="2021-09-04T20:25:06.335" v="717" actId="14100"/>
          <ac:spMkLst>
            <pc:docMk/>
            <pc:sldMk cId="967107791" sldId="792"/>
            <ac:spMk id="6" creationId="{6629F20E-B79F-437C-9056-9215B8CFF23F}"/>
          </ac:spMkLst>
        </pc:spChg>
        <pc:picChg chg="mod">
          <ac:chgData name="Andrzej Świstowski" userId="bbf6f2f1e13c61a2" providerId="LiveId" clId="{39977269-CA59-4AAE-B5DF-A042C529AC36}" dt="2021-09-04T20:24:49.906" v="713" actId="1076"/>
          <ac:picMkLst>
            <pc:docMk/>
            <pc:sldMk cId="967107791" sldId="792"/>
            <ac:picMk id="3" creationId="{E6AC39DD-D752-44E9-9389-FCDAD6226626}"/>
          </ac:picMkLst>
        </pc:picChg>
        <pc:picChg chg="mod">
          <ac:chgData name="Andrzej Świstowski" userId="bbf6f2f1e13c61a2" providerId="LiveId" clId="{39977269-CA59-4AAE-B5DF-A042C529AC36}" dt="2021-09-04T20:25:01.474" v="716" actId="1076"/>
          <ac:picMkLst>
            <pc:docMk/>
            <pc:sldMk cId="967107791" sldId="792"/>
            <ac:picMk id="8" creationId="{BB572E1C-15C5-47F3-AE78-6103ED8D9FE0}"/>
          </ac:picMkLst>
        </pc:picChg>
        <pc:picChg chg="mod">
          <ac:chgData name="Andrzej Świstowski" userId="bbf6f2f1e13c61a2" providerId="LiveId" clId="{39977269-CA59-4AAE-B5DF-A042C529AC36}" dt="2021-09-04T20:24:57.634" v="715" actId="1076"/>
          <ac:picMkLst>
            <pc:docMk/>
            <pc:sldMk cId="967107791" sldId="792"/>
            <ac:picMk id="1026" creationId="{638BE801-2387-45CB-A542-157E0983301C}"/>
          </ac:picMkLst>
        </pc:picChg>
      </pc:sldChg>
      <pc:sldChg chg="modSp mod">
        <pc:chgData name="Andrzej Świstowski" userId="bbf6f2f1e13c61a2" providerId="LiveId" clId="{39977269-CA59-4AAE-B5DF-A042C529AC36}" dt="2021-09-01T20:23:18.491" v="198" actId="1076"/>
        <pc:sldMkLst>
          <pc:docMk/>
          <pc:sldMk cId="3799960633" sldId="794"/>
        </pc:sldMkLst>
        <pc:spChg chg="mod">
          <ac:chgData name="Andrzej Świstowski" userId="bbf6f2f1e13c61a2" providerId="LiveId" clId="{39977269-CA59-4AAE-B5DF-A042C529AC36}" dt="2021-09-01T20:23:18.491" v="198" actId="1076"/>
          <ac:spMkLst>
            <pc:docMk/>
            <pc:sldMk cId="3799960633" sldId="794"/>
            <ac:spMk id="7" creationId="{B1E2F724-7B2A-42A7-B8C0-5F3B053A525D}"/>
          </ac:spMkLst>
        </pc:spChg>
        <pc:spChg chg="mod">
          <ac:chgData name="Andrzej Świstowski" userId="bbf6f2f1e13c61a2" providerId="LiveId" clId="{39977269-CA59-4AAE-B5DF-A042C529AC36}" dt="2021-09-01T20:22:54.520" v="194" actId="20577"/>
          <ac:spMkLst>
            <pc:docMk/>
            <pc:sldMk cId="3799960633" sldId="794"/>
            <ac:spMk id="368643" creationId="{3253BEA5-63EA-4A30-831F-22DADF273770}"/>
          </ac:spMkLst>
        </pc:spChg>
      </pc:sldChg>
      <pc:sldChg chg="modSp mod">
        <pc:chgData name="Andrzej Świstowski" userId="bbf6f2f1e13c61a2" providerId="LiveId" clId="{39977269-CA59-4AAE-B5DF-A042C529AC36}" dt="2021-09-05T15:00:51.749" v="858" actId="1076"/>
        <pc:sldMkLst>
          <pc:docMk/>
          <pc:sldMk cId="2175205243" sldId="795"/>
        </pc:sldMkLst>
        <pc:spChg chg="mod">
          <ac:chgData name="Andrzej Świstowski" userId="bbf6f2f1e13c61a2" providerId="LiveId" clId="{39977269-CA59-4AAE-B5DF-A042C529AC36}" dt="2021-09-05T15:00:51.749" v="858" actId="1076"/>
          <ac:spMkLst>
            <pc:docMk/>
            <pc:sldMk cId="2175205243" sldId="795"/>
            <ac:spMk id="2" creationId="{846764FE-E778-4351-881E-2738EBE61BEC}"/>
          </ac:spMkLst>
        </pc:spChg>
      </pc:sldChg>
      <pc:sldChg chg="modSp mod">
        <pc:chgData name="Andrzej Świstowski" userId="bbf6f2f1e13c61a2" providerId="LiveId" clId="{39977269-CA59-4AAE-B5DF-A042C529AC36}" dt="2021-09-02T20:16:01.519" v="554" actId="20577"/>
        <pc:sldMkLst>
          <pc:docMk/>
          <pc:sldMk cId="340012427" sldId="796"/>
        </pc:sldMkLst>
        <pc:spChg chg="mod">
          <ac:chgData name="Andrzej Świstowski" userId="bbf6f2f1e13c61a2" providerId="LiveId" clId="{39977269-CA59-4AAE-B5DF-A042C529AC36}" dt="2021-09-02T20:16:01.519" v="554" actId="20577"/>
          <ac:spMkLst>
            <pc:docMk/>
            <pc:sldMk cId="340012427" sldId="796"/>
            <ac:spMk id="6" creationId="{7CC241CF-F482-46D8-9724-7E01FE580956}"/>
          </ac:spMkLst>
        </pc:spChg>
      </pc:sldChg>
      <pc:sldChg chg="add ord">
        <pc:chgData name="Andrzej Świstowski" userId="bbf6f2f1e13c61a2" providerId="LiveId" clId="{39977269-CA59-4AAE-B5DF-A042C529AC36}" dt="2021-09-08T20:12:55.464" v="891"/>
        <pc:sldMkLst>
          <pc:docMk/>
          <pc:sldMk cId="4029783985" sldId="797"/>
        </pc:sldMkLst>
      </pc:sldChg>
      <pc:sldChg chg="addSp delSp modSp del mod">
        <pc:chgData name="Andrzej Świstowski" userId="bbf6f2f1e13c61a2" providerId="LiveId" clId="{39977269-CA59-4AAE-B5DF-A042C529AC36}" dt="2021-09-05T14:42:02.539" v="830" actId="2696"/>
        <pc:sldMkLst>
          <pc:docMk/>
          <pc:sldMk cId="4183002453" sldId="797"/>
        </pc:sldMkLst>
        <pc:spChg chg="del">
          <ac:chgData name="Andrzej Świstowski" userId="bbf6f2f1e13c61a2" providerId="LiveId" clId="{39977269-CA59-4AAE-B5DF-A042C529AC36}" dt="2021-09-05T14:36:09.715" v="814" actId="21"/>
          <ac:spMkLst>
            <pc:docMk/>
            <pc:sldMk cId="4183002453" sldId="797"/>
            <ac:spMk id="3" creationId="{00000000-0000-0000-0000-000000000000}"/>
          </ac:spMkLst>
        </pc:spChg>
        <pc:spChg chg="mod">
          <ac:chgData name="Andrzej Świstowski" userId="bbf6f2f1e13c61a2" providerId="LiveId" clId="{39977269-CA59-4AAE-B5DF-A042C529AC36}" dt="2021-09-05T14:36:12.627" v="815" actId="1076"/>
          <ac:spMkLst>
            <pc:docMk/>
            <pc:sldMk cId="4183002453" sldId="797"/>
            <ac:spMk id="6" creationId="{910AB95A-284A-44F7-9370-21D3993FD753}"/>
          </ac:spMkLst>
        </pc:spChg>
        <pc:spChg chg="mod">
          <ac:chgData name="Andrzej Świstowski" userId="bbf6f2f1e13c61a2" providerId="LiveId" clId="{39977269-CA59-4AAE-B5DF-A042C529AC36}" dt="2021-09-05T14:39:07.551" v="829" actId="1076"/>
          <ac:spMkLst>
            <pc:docMk/>
            <pc:sldMk cId="4183002453" sldId="797"/>
            <ac:spMk id="14341" creationId="{00000000-0000-0000-0000-000000000000}"/>
          </ac:spMkLst>
        </pc:spChg>
        <pc:picChg chg="del">
          <ac:chgData name="Andrzej Świstowski" userId="bbf6f2f1e13c61a2" providerId="LiveId" clId="{39977269-CA59-4AAE-B5DF-A042C529AC36}" dt="2021-09-05T14:36:37.471" v="817" actId="478"/>
          <ac:picMkLst>
            <pc:docMk/>
            <pc:sldMk cId="4183002453" sldId="797"/>
            <ac:picMk id="2" creationId="{00000000-0000-0000-0000-000000000000}"/>
          </ac:picMkLst>
        </pc:picChg>
        <pc:picChg chg="add mod">
          <ac:chgData name="Andrzej Świstowski" userId="bbf6f2f1e13c61a2" providerId="LiveId" clId="{39977269-CA59-4AAE-B5DF-A042C529AC36}" dt="2021-09-05T14:39:02.152" v="828" actId="14100"/>
          <ac:picMkLst>
            <pc:docMk/>
            <pc:sldMk cId="4183002453" sldId="797"/>
            <ac:picMk id="8" creationId="{270A3ED6-0481-4F11-9A10-1812AA9D1497}"/>
          </ac:picMkLst>
        </pc:picChg>
      </pc:sldChg>
    </pc:docChg>
  </pc:docChgLst>
  <pc:docChgLst>
    <pc:chgData name="Andrzej Świstowski" userId="bbf6f2f1e13c61a2" providerId="LiveId" clId="{2BF3A408-14F8-4D56-A024-0E0CCF98924E}"/>
    <pc:docChg chg="undo custSel modSld">
      <pc:chgData name="Andrzej Świstowski" userId="bbf6f2f1e13c61a2" providerId="LiveId" clId="{2BF3A408-14F8-4D56-A024-0E0CCF98924E}" dt="2021-08-23T19:45:41.955" v="225" actId="20577"/>
      <pc:docMkLst>
        <pc:docMk/>
      </pc:docMkLst>
      <pc:sldChg chg="modSp mod">
        <pc:chgData name="Andrzej Świstowski" userId="bbf6f2f1e13c61a2" providerId="LiveId" clId="{2BF3A408-14F8-4D56-A024-0E0CCF98924E}" dt="2021-08-23T19:32:30.189" v="0"/>
        <pc:sldMkLst>
          <pc:docMk/>
          <pc:sldMk cId="3768819822" sldId="671"/>
        </pc:sldMkLst>
        <pc:spChg chg="mod">
          <ac:chgData name="Andrzej Świstowski" userId="bbf6f2f1e13c61a2" providerId="LiveId" clId="{2BF3A408-14F8-4D56-A024-0E0CCF98924E}" dt="2021-08-23T19:32:30.189" v="0"/>
          <ac:spMkLst>
            <pc:docMk/>
            <pc:sldMk cId="3768819822" sldId="671"/>
            <ac:spMk id="5" creationId="{5A5AF5EF-B8E5-4A4F-B873-FBD644B4D628}"/>
          </ac:spMkLst>
        </pc:spChg>
      </pc:sldChg>
      <pc:sldChg chg="modSp mod">
        <pc:chgData name="Andrzej Świstowski" userId="bbf6f2f1e13c61a2" providerId="LiveId" clId="{2BF3A408-14F8-4D56-A024-0E0CCF98924E}" dt="2021-08-23T19:45:41.955" v="225" actId="20577"/>
        <pc:sldMkLst>
          <pc:docMk/>
          <pc:sldMk cId="2636198448" sldId="772"/>
        </pc:sldMkLst>
        <pc:spChg chg="mod">
          <ac:chgData name="Andrzej Świstowski" userId="bbf6f2f1e13c61a2" providerId="LiveId" clId="{2BF3A408-14F8-4D56-A024-0E0CCF98924E}" dt="2021-08-23T19:45:41.955" v="225" actId="20577"/>
          <ac:spMkLst>
            <pc:docMk/>
            <pc:sldMk cId="2636198448" sldId="772"/>
            <ac:spMk id="4" creationId="{BBB72A0E-3D7A-4D32-A9D6-386D3846688E}"/>
          </ac:spMkLst>
        </pc:spChg>
      </pc:sldChg>
      <pc:sldChg chg="modSp mod">
        <pc:chgData name="Andrzej Świstowski" userId="bbf6f2f1e13c61a2" providerId="LiveId" clId="{2BF3A408-14F8-4D56-A024-0E0CCF98924E}" dt="2021-08-23T19:45:07.859" v="224" actId="313"/>
        <pc:sldMkLst>
          <pc:docMk/>
          <pc:sldMk cId="1789345773" sldId="787"/>
        </pc:sldMkLst>
        <pc:spChg chg="mod">
          <ac:chgData name="Andrzej Świstowski" userId="bbf6f2f1e13c61a2" providerId="LiveId" clId="{2BF3A408-14F8-4D56-A024-0E0CCF98924E}" dt="2021-08-23T19:44:55.155" v="220" actId="20577"/>
          <ac:spMkLst>
            <pc:docMk/>
            <pc:sldMk cId="1789345773" sldId="787"/>
            <ac:spMk id="2" creationId="{3895F1E8-309A-46ED-A0CC-593330F3B919}"/>
          </ac:spMkLst>
        </pc:spChg>
        <pc:spChg chg="mod">
          <ac:chgData name="Andrzej Świstowski" userId="bbf6f2f1e13c61a2" providerId="LiveId" clId="{2BF3A408-14F8-4D56-A024-0E0CCF98924E}" dt="2021-08-23T19:45:07.859" v="224" actId="313"/>
          <ac:spMkLst>
            <pc:docMk/>
            <pc:sldMk cId="1789345773" sldId="787"/>
            <ac:spMk id="7" creationId="{1FD97C82-3AFD-4890-B8DD-FF7FF86EAEF9}"/>
          </ac:spMkLst>
        </pc:spChg>
      </pc:sldChg>
      <pc:sldChg chg="addSp modSp mod">
        <pc:chgData name="Andrzej Świstowski" userId="bbf6f2f1e13c61a2" providerId="LiveId" clId="{2BF3A408-14F8-4D56-A024-0E0CCF98924E}" dt="2021-08-23T19:41:12.620" v="212" actId="1076"/>
        <pc:sldMkLst>
          <pc:docMk/>
          <pc:sldMk cId="3519648914" sldId="790"/>
        </pc:sldMkLst>
        <pc:spChg chg="mod">
          <ac:chgData name="Andrzej Świstowski" userId="bbf6f2f1e13c61a2" providerId="LiveId" clId="{2BF3A408-14F8-4D56-A024-0E0CCF98924E}" dt="2021-08-23T19:35:12.231" v="41" actId="5793"/>
          <ac:spMkLst>
            <pc:docMk/>
            <pc:sldMk cId="3519648914" sldId="790"/>
            <ac:spMk id="12" creationId="{EE7FDD05-80FF-4D79-A096-FE1C4F554081}"/>
          </ac:spMkLst>
        </pc:spChg>
        <pc:spChg chg="mod">
          <ac:chgData name="Andrzej Świstowski" userId="bbf6f2f1e13c61a2" providerId="LiveId" clId="{2BF3A408-14F8-4D56-A024-0E0CCF98924E}" dt="2021-08-23T19:41:03.104" v="210" actId="20577"/>
          <ac:spMkLst>
            <pc:docMk/>
            <pc:sldMk cId="3519648914" sldId="790"/>
            <ac:spMk id="14" creationId="{279FC78C-54AA-4266-A528-B6EE3F7E64FC}"/>
          </ac:spMkLst>
        </pc:spChg>
        <pc:spChg chg="add mod">
          <ac:chgData name="Andrzej Świstowski" userId="bbf6f2f1e13c61a2" providerId="LiveId" clId="{2BF3A408-14F8-4D56-A024-0E0CCF98924E}" dt="2021-08-23T19:39:39.238" v="161" actId="113"/>
          <ac:spMkLst>
            <pc:docMk/>
            <pc:sldMk cId="3519648914" sldId="790"/>
            <ac:spMk id="15" creationId="{9119900D-18E6-4C70-8E24-5FCFBB825D2E}"/>
          </ac:spMkLst>
        </pc:spChg>
        <pc:spChg chg="mod">
          <ac:chgData name="Andrzej Świstowski" userId="bbf6f2f1e13c61a2" providerId="LiveId" clId="{2BF3A408-14F8-4D56-A024-0E0CCF98924E}" dt="2021-08-23T19:41:12.620" v="212" actId="1076"/>
          <ac:spMkLst>
            <pc:docMk/>
            <pc:sldMk cId="3519648914" sldId="790"/>
            <ac:spMk id="16" creationId="{8597FCAA-861E-43F3-934B-C0CE80BC2FCD}"/>
          </ac:spMkLst>
        </pc:spChg>
        <pc:spChg chg="mod">
          <ac:chgData name="Andrzej Świstowski" userId="bbf6f2f1e13c61a2" providerId="LiveId" clId="{2BF3A408-14F8-4D56-A024-0E0CCF98924E}" dt="2021-08-23T19:41:09.599" v="211" actId="1076"/>
          <ac:spMkLst>
            <pc:docMk/>
            <pc:sldMk cId="3519648914" sldId="790"/>
            <ac:spMk id="18" creationId="{911EEE89-9A06-4171-B240-48ACC51910B2}"/>
          </ac:spMkLst>
        </pc:spChg>
        <pc:spChg chg="mod">
          <ac:chgData name="Andrzej Świstowski" userId="bbf6f2f1e13c61a2" providerId="LiveId" clId="{2BF3A408-14F8-4D56-A024-0E0CCF98924E}" dt="2021-08-23T19:38:35.703" v="136" actId="1076"/>
          <ac:spMkLst>
            <pc:docMk/>
            <pc:sldMk cId="3519648914" sldId="790"/>
            <ac:spMk id="19" creationId="{7A5E42C1-B294-4BF8-801A-548923F39C5D}"/>
          </ac:spMkLst>
        </pc:spChg>
        <pc:spChg chg="mod">
          <ac:chgData name="Andrzej Świstowski" userId="bbf6f2f1e13c61a2" providerId="LiveId" clId="{2BF3A408-14F8-4D56-A024-0E0CCF98924E}" dt="2021-08-23T19:39:43.223" v="162" actId="113"/>
          <ac:spMkLst>
            <pc:docMk/>
            <pc:sldMk cId="3519648914" sldId="790"/>
            <ac:spMk id="21" creationId="{B0232123-34AE-473C-A7CE-4AEAE9EF30AE}"/>
          </ac:spMkLst>
        </pc:spChg>
        <pc:picChg chg="mod">
          <ac:chgData name="Andrzej Świstowski" userId="bbf6f2f1e13c61a2" providerId="LiveId" clId="{2BF3A408-14F8-4D56-A024-0E0CCF98924E}" dt="2021-08-23T19:39:55.829" v="165" actId="1076"/>
          <ac:picMkLst>
            <pc:docMk/>
            <pc:sldMk cId="3519648914" sldId="790"/>
            <ac:picMk id="4" creationId="{EF9B150C-7378-484E-9DE5-42F4EA8725B3}"/>
          </ac:picMkLst>
        </pc:picChg>
        <pc:picChg chg="mod">
          <ac:chgData name="Andrzej Świstowski" userId="bbf6f2f1e13c61a2" providerId="LiveId" clId="{2BF3A408-14F8-4D56-A024-0E0CCF98924E}" dt="2021-08-23T19:40:20.116" v="169" actId="14100"/>
          <ac:picMkLst>
            <pc:docMk/>
            <pc:sldMk cId="3519648914" sldId="790"/>
            <ac:picMk id="6" creationId="{3A2DA365-EA0F-4670-A843-B6C7414FA3D4}"/>
          </ac:picMkLst>
        </pc:picChg>
        <pc:picChg chg="mod">
          <ac:chgData name="Andrzej Świstowski" userId="bbf6f2f1e13c61a2" providerId="LiveId" clId="{2BF3A408-14F8-4D56-A024-0E0CCF98924E}" dt="2021-08-23T19:40:12.802" v="167" actId="1076"/>
          <ac:picMkLst>
            <pc:docMk/>
            <pc:sldMk cId="3519648914" sldId="790"/>
            <ac:picMk id="8" creationId="{3BF2A8AC-CA6E-47B6-A5A6-D61A29FEE60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2E2509-337D-4317-B80F-B2F5146396C9}" type="datetimeFigureOut">
              <a:rPr lang="pl-PL" smtClean="0"/>
              <a:t>08.09.2021</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6D2071-2968-4F5E-ACB2-3E0E14774DC8}" type="slidenum">
              <a:rPr lang="pl-PL" smtClean="0"/>
              <a:t>‹#›</a:t>
            </a:fld>
            <a:endParaRPr lang="pl-PL"/>
          </a:p>
        </p:txBody>
      </p:sp>
    </p:spTree>
    <p:extLst>
      <p:ext uri="{BB962C8B-B14F-4D97-AF65-F5344CB8AC3E}">
        <p14:creationId xmlns:p14="http://schemas.microsoft.com/office/powerpoint/2010/main" val="2529792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lvl1pPr>
              <a:defRPr/>
            </a:lvl1pPr>
          </a:lstStyle>
          <a:p>
            <a:pPr>
              <a:defRPr/>
            </a:pPr>
            <a:fld id="{866115F5-1D54-4ED1-AC85-81EB025D2425}" type="datetimeFigureOut">
              <a:rPr lang="pl-PL"/>
              <a:pPr>
                <a:defRPr/>
              </a:pPr>
              <a:t>08.09.2021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113A659D-313D-4C03-8398-BE16F21478FC}" type="slidenum">
              <a:rPr lang="pl-PL"/>
              <a:pPr>
                <a:defRPr/>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a:defRPr/>
            </a:pPr>
            <a:fld id="{7157F25B-A79F-4FBE-8699-152C6462D581}" type="datetimeFigureOut">
              <a:rPr lang="pl-PL"/>
              <a:pPr>
                <a:defRPr/>
              </a:pPr>
              <a:t>08.09.2021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052019F2-E6AB-44E8-BB6C-5393CB7A7AB9}" type="slidenum">
              <a:rPr lang="pl-PL"/>
              <a:pPr>
                <a:defRPr/>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a:defRPr/>
            </a:pPr>
            <a:fld id="{482669E1-F8E1-46A0-9F60-DB8203C53CB4}" type="datetimeFigureOut">
              <a:rPr lang="pl-PL"/>
              <a:pPr>
                <a:defRPr/>
              </a:pPr>
              <a:t>08.09.2021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16D5AD6D-6A70-4251-8E25-DC3610F3DC78}" type="slidenum">
              <a:rPr lang="pl-PL"/>
              <a:pPr>
                <a:defRPr/>
              </a:pPr>
              <a:t>‹#›</a:t>
            </a:fld>
            <a:endParaRPr lang="pl-P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ytuł, zawartość i tekst">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p>
            <a:r>
              <a:rPr lang="pl-PL"/>
              <a:t>Kliknij, aby edytować styl</a:t>
            </a:r>
          </a:p>
        </p:txBody>
      </p:sp>
      <p:sp>
        <p:nvSpPr>
          <p:cNvPr id="3" name="Symbol zastępczy zawartości 2"/>
          <p:cNvSpPr>
            <a:spLocks noGrp="1"/>
          </p:cNvSpPr>
          <p:nvPr>
            <p:ph sz="half" idx="1"/>
          </p:nvPr>
        </p:nvSpPr>
        <p:spPr>
          <a:xfrm>
            <a:off x="457200" y="1600200"/>
            <a:ext cx="4038600" cy="4525963"/>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648200" y="1600200"/>
            <a:ext cx="4038600" cy="4525963"/>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3"/>
          <p:cNvSpPr>
            <a:spLocks noGrp="1"/>
          </p:cNvSpPr>
          <p:nvPr>
            <p:ph type="dt" sz="half" idx="10"/>
          </p:nvPr>
        </p:nvSpPr>
        <p:spPr/>
        <p:txBody>
          <a:bodyPr/>
          <a:lstStyle>
            <a:lvl1pPr>
              <a:defRPr/>
            </a:lvl1pPr>
          </a:lstStyle>
          <a:p>
            <a:pPr>
              <a:defRPr/>
            </a:pPr>
            <a:fld id="{A35EAAAA-3CC1-4B87-BD26-C6457131E249}" type="datetime1">
              <a:rPr lang="pl-PL"/>
              <a:pPr>
                <a:defRPr/>
              </a:pPr>
              <a:t>08.09.2021</a:t>
            </a:fld>
            <a:endParaRPr lang="pl-PL"/>
          </a:p>
        </p:txBody>
      </p:sp>
      <p:sp>
        <p:nvSpPr>
          <p:cNvPr id="6" name="Symbol zastępczy stopki 4"/>
          <p:cNvSpPr>
            <a:spLocks noGrp="1"/>
          </p:cNvSpPr>
          <p:nvPr>
            <p:ph type="ftr" sz="quarter" idx="11"/>
          </p:nvPr>
        </p:nvSpPr>
        <p:spPr/>
        <p:txBody>
          <a:bodyPr/>
          <a:lstStyle>
            <a:lvl1pPr>
              <a:defRPr/>
            </a:lvl1pPr>
          </a:lstStyle>
          <a:p>
            <a:pPr>
              <a:defRPr/>
            </a:pPr>
            <a:r>
              <a:rPr lang="en-GB" altLang="pl-PL"/>
              <a:t>Tomasz Michalak,</a:t>
            </a:r>
          </a:p>
        </p:txBody>
      </p:sp>
      <p:sp>
        <p:nvSpPr>
          <p:cNvPr id="7" name="Symbol zastępczy numeru slajdu 5"/>
          <p:cNvSpPr>
            <a:spLocks noGrp="1"/>
          </p:cNvSpPr>
          <p:nvPr>
            <p:ph type="sldNum" sz="quarter" idx="12"/>
          </p:nvPr>
        </p:nvSpPr>
        <p:spPr/>
        <p:txBody>
          <a:bodyPr/>
          <a:lstStyle>
            <a:lvl1pPr>
              <a:defRPr/>
            </a:lvl1pPr>
          </a:lstStyle>
          <a:p>
            <a:pPr>
              <a:defRPr/>
            </a:pPr>
            <a:fld id="{5A53AB05-16F2-40E3-ADE0-868CEEA60631}" type="slidenum">
              <a:rPr lang="pl-PL"/>
              <a:pPr>
                <a:defRPr/>
              </a:pPr>
              <a:t>‹#›</a:t>
            </a:fld>
            <a:endParaRPr lang="pl-PL"/>
          </a:p>
        </p:txBody>
      </p:sp>
    </p:spTree>
    <p:extLst>
      <p:ext uri="{BB962C8B-B14F-4D97-AF65-F5344CB8AC3E}">
        <p14:creationId xmlns:p14="http://schemas.microsoft.com/office/powerpoint/2010/main" val="1083243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ytuł, tekst i zawartość">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1143000"/>
          </a:xfrm>
        </p:spPr>
        <p:txBody>
          <a:bodyPr/>
          <a:lstStyle/>
          <a:p>
            <a:r>
              <a:rPr lang="pl-PL"/>
              <a:t>Kliknij, aby edytować styl</a:t>
            </a:r>
          </a:p>
        </p:txBody>
      </p:sp>
      <p:sp>
        <p:nvSpPr>
          <p:cNvPr id="3" name="Symbol zastępczy tekstu 2"/>
          <p:cNvSpPr>
            <a:spLocks noGrp="1"/>
          </p:cNvSpPr>
          <p:nvPr>
            <p:ph type="body" sz="half" idx="1"/>
          </p:nvPr>
        </p:nvSpPr>
        <p:spPr>
          <a:xfrm>
            <a:off x="457200" y="1600200"/>
            <a:ext cx="4038600" cy="4525963"/>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3"/>
          <p:cNvSpPr>
            <a:spLocks noGrp="1"/>
          </p:cNvSpPr>
          <p:nvPr>
            <p:ph type="dt" sz="half" idx="10"/>
          </p:nvPr>
        </p:nvSpPr>
        <p:spPr/>
        <p:txBody>
          <a:bodyPr/>
          <a:lstStyle>
            <a:lvl1pPr>
              <a:defRPr/>
            </a:lvl1pPr>
          </a:lstStyle>
          <a:p>
            <a:pPr>
              <a:defRPr/>
            </a:pPr>
            <a:fld id="{6B861983-E8DB-4240-8ED3-5E3B066A8581}" type="datetime1">
              <a:rPr lang="pl-PL"/>
              <a:pPr>
                <a:defRPr/>
              </a:pPr>
              <a:t>08.09.2021</a:t>
            </a:fld>
            <a:endParaRPr lang="pl-PL"/>
          </a:p>
        </p:txBody>
      </p:sp>
      <p:sp>
        <p:nvSpPr>
          <p:cNvPr id="6" name="Symbol zastępczy stopki 4"/>
          <p:cNvSpPr>
            <a:spLocks noGrp="1"/>
          </p:cNvSpPr>
          <p:nvPr>
            <p:ph type="ftr" sz="quarter" idx="11"/>
          </p:nvPr>
        </p:nvSpPr>
        <p:spPr/>
        <p:txBody>
          <a:bodyPr/>
          <a:lstStyle>
            <a:lvl1pPr>
              <a:defRPr/>
            </a:lvl1pPr>
          </a:lstStyle>
          <a:p>
            <a:pPr>
              <a:defRPr/>
            </a:pPr>
            <a:r>
              <a:rPr lang="en-GB" altLang="pl-PL"/>
              <a:t>Tomasz Michalak,</a:t>
            </a:r>
          </a:p>
        </p:txBody>
      </p:sp>
      <p:sp>
        <p:nvSpPr>
          <p:cNvPr id="7" name="Symbol zastępczy numeru slajdu 5"/>
          <p:cNvSpPr>
            <a:spLocks noGrp="1"/>
          </p:cNvSpPr>
          <p:nvPr>
            <p:ph type="sldNum" sz="quarter" idx="12"/>
          </p:nvPr>
        </p:nvSpPr>
        <p:spPr/>
        <p:txBody>
          <a:bodyPr/>
          <a:lstStyle>
            <a:lvl1pPr>
              <a:defRPr/>
            </a:lvl1pPr>
          </a:lstStyle>
          <a:p>
            <a:pPr>
              <a:defRPr/>
            </a:pPr>
            <a:fld id="{3B12D6B2-6538-4E87-8246-8D267802EA8C}" type="slidenum">
              <a:rPr lang="pl-PL"/>
              <a:pPr>
                <a:defRPr/>
              </a:pPr>
              <a:t>‹#›</a:t>
            </a:fld>
            <a:endParaRPr lang="pl-PL"/>
          </a:p>
        </p:txBody>
      </p:sp>
    </p:spTree>
    <p:extLst>
      <p:ext uri="{BB962C8B-B14F-4D97-AF65-F5344CB8AC3E}">
        <p14:creationId xmlns:p14="http://schemas.microsoft.com/office/powerpoint/2010/main" val="3597397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Zawartość">
    <p:spTree>
      <p:nvGrpSpPr>
        <p:cNvPr id="1" name=""/>
        <p:cNvGrpSpPr/>
        <p:nvPr/>
      </p:nvGrpSpPr>
      <p:grpSpPr>
        <a:xfrm>
          <a:off x="0" y="0"/>
          <a:ext cx="0" cy="0"/>
          <a:chOff x="0" y="0"/>
          <a:chExt cx="0" cy="0"/>
        </a:xfrm>
      </p:grpSpPr>
      <p:sp>
        <p:nvSpPr>
          <p:cNvPr id="2" name="Symbol zastępczy zawartości 1"/>
          <p:cNvSpPr>
            <a:spLocks noGrp="1"/>
          </p:cNvSpPr>
          <p:nvPr>
            <p:ph/>
          </p:nvPr>
        </p:nvSpPr>
        <p:spPr>
          <a:xfrm>
            <a:off x="457200" y="292100"/>
            <a:ext cx="8229600" cy="5727700"/>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3" name="Symbol zastępczy daty 2"/>
          <p:cNvSpPr>
            <a:spLocks noGrp="1"/>
          </p:cNvSpPr>
          <p:nvPr>
            <p:ph type="dt" sz="half" idx="10"/>
          </p:nvPr>
        </p:nvSpPr>
        <p:spPr>
          <a:xfrm>
            <a:off x="457200" y="6245225"/>
            <a:ext cx="2133600" cy="476250"/>
          </a:xfrm>
        </p:spPr>
        <p:txBody>
          <a:bodyPr/>
          <a:lstStyle>
            <a:lvl1pPr>
              <a:defRPr/>
            </a:lvl1pPr>
          </a:lstStyle>
          <a:p>
            <a:pPr>
              <a:defRPr/>
            </a:pPr>
            <a:endParaRPr lang="pl-PL" altLang="pl-PL"/>
          </a:p>
        </p:txBody>
      </p:sp>
      <p:sp>
        <p:nvSpPr>
          <p:cNvPr id="4" name="Symbol zastępczy stopki 3"/>
          <p:cNvSpPr>
            <a:spLocks noGrp="1"/>
          </p:cNvSpPr>
          <p:nvPr>
            <p:ph type="ftr" sz="quarter" idx="11"/>
          </p:nvPr>
        </p:nvSpPr>
        <p:spPr>
          <a:xfrm>
            <a:off x="3124200" y="6245225"/>
            <a:ext cx="2895600" cy="476250"/>
          </a:xfrm>
        </p:spPr>
        <p:txBody>
          <a:bodyPr/>
          <a:lstStyle>
            <a:lvl1pPr>
              <a:defRPr/>
            </a:lvl1pPr>
          </a:lstStyle>
          <a:p>
            <a:pPr>
              <a:defRPr/>
            </a:pPr>
            <a:endParaRPr lang="pl-PL" altLang="pl-PL"/>
          </a:p>
        </p:txBody>
      </p:sp>
      <p:sp>
        <p:nvSpPr>
          <p:cNvPr id="5" name="Symbol zastępczy numeru slajdu 4"/>
          <p:cNvSpPr>
            <a:spLocks noGrp="1"/>
          </p:cNvSpPr>
          <p:nvPr>
            <p:ph type="sldNum" sz="quarter" idx="12"/>
          </p:nvPr>
        </p:nvSpPr>
        <p:spPr>
          <a:xfrm>
            <a:off x="6553200" y="6245225"/>
            <a:ext cx="2133600" cy="476250"/>
          </a:xfrm>
        </p:spPr>
        <p:txBody>
          <a:bodyPr/>
          <a:lstStyle>
            <a:lvl1pPr>
              <a:defRPr/>
            </a:lvl1pPr>
          </a:lstStyle>
          <a:p>
            <a:pPr>
              <a:defRPr/>
            </a:pPr>
            <a:fld id="{9C76B904-3BE6-4FC8-B014-2460FC8BD590}" type="slidenum">
              <a:rPr lang="pl-PL" altLang="pl-PL"/>
              <a:pPr>
                <a:defRPr/>
              </a:pPr>
              <a:t>‹#›</a:t>
            </a:fld>
            <a:endParaRPr lang="pl-PL" altLang="pl-PL"/>
          </a:p>
        </p:txBody>
      </p:sp>
    </p:spTree>
    <p:extLst>
      <p:ext uri="{BB962C8B-B14F-4D97-AF65-F5344CB8AC3E}">
        <p14:creationId xmlns:p14="http://schemas.microsoft.com/office/powerpoint/2010/main" val="24149785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143000" y="1122363"/>
            <a:ext cx="6858000" cy="2387600"/>
          </a:xfrm>
        </p:spPr>
        <p:txBody>
          <a:bodyPr anchor="b"/>
          <a:lstStyle>
            <a:lvl1pPr algn="ctr">
              <a:defRPr sz="4500"/>
            </a:lvl1pPr>
          </a:lstStyle>
          <a:p>
            <a:r>
              <a:rPr lang="pl-PL"/>
              <a:t>Kliknij, aby edytować styl</a:t>
            </a:r>
          </a:p>
        </p:txBody>
      </p:sp>
      <p:sp>
        <p:nvSpPr>
          <p:cNvPr id="3" name="Podtytuł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pl-PL"/>
              <a:t>Kliknij, aby edytować styl wzorca podtytułu</a:t>
            </a:r>
          </a:p>
        </p:txBody>
      </p:sp>
      <p:sp>
        <p:nvSpPr>
          <p:cNvPr id="4" name="Symbol zastępczy daty 3">
            <a:extLst>
              <a:ext uri="{FF2B5EF4-FFF2-40B4-BE49-F238E27FC236}">
                <a16:creationId xmlns:a16="http://schemas.microsoft.com/office/drawing/2014/main" id="{C9A1771C-2A4E-42BA-8202-1028B821CDE8}"/>
              </a:ext>
            </a:extLst>
          </p:cNvPr>
          <p:cNvSpPr>
            <a:spLocks noGrp="1"/>
          </p:cNvSpPr>
          <p:nvPr>
            <p:ph type="dt" sz="half" idx="10"/>
          </p:nvPr>
        </p:nvSpPr>
        <p:spPr/>
        <p:txBody>
          <a:bodyPr/>
          <a:lstStyle>
            <a:lvl1pPr>
              <a:defRPr/>
            </a:lvl1pPr>
          </a:lstStyle>
          <a:p>
            <a:pPr>
              <a:defRPr/>
            </a:pPr>
            <a:endParaRPr lang="pl-PL" altLang="pl-PL"/>
          </a:p>
        </p:txBody>
      </p:sp>
      <p:sp>
        <p:nvSpPr>
          <p:cNvPr id="5" name="Symbol zastępczy stopki 4">
            <a:extLst>
              <a:ext uri="{FF2B5EF4-FFF2-40B4-BE49-F238E27FC236}">
                <a16:creationId xmlns:a16="http://schemas.microsoft.com/office/drawing/2014/main" id="{208420AD-14D7-49CC-992D-B62B48952BC9}"/>
              </a:ext>
            </a:extLst>
          </p:cNvPr>
          <p:cNvSpPr>
            <a:spLocks noGrp="1"/>
          </p:cNvSpPr>
          <p:nvPr>
            <p:ph type="ftr" sz="quarter" idx="11"/>
          </p:nvPr>
        </p:nvSpPr>
        <p:spPr/>
        <p:txBody>
          <a:bodyPr/>
          <a:lstStyle>
            <a:lvl1pPr>
              <a:defRPr/>
            </a:lvl1pPr>
          </a:lstStyle>
          <a:p>
            <a:pPr>
              <a:defRPr/>
            </a:pPr>
            <a:endParaRPr lang="pl-PL" altLang="pl-PL"/>
          </a:p>
        </p:txBody>
      </p:sp>
      <p:sp>
        <p:nvSpPr>
          <p:cNvPr id="6" name="Symbol zastępczy numeru slajdu 5">
            <a:extLst>
              <a:ext uri="{FF2B5EF4-FFF2-40B4-BE49-F238E27FC236}">
                <a16:creationId xmlns:a16="http://schemas.microsoft.com/office/drawing/2014/main" id="{9CCA698F-9B03-415E-AFD0-810D5666DDC0}"/>
              </a:ext>
            </a:extLst>
          </p:cNvPr>
          <p:cNvSpPr>
            <a:spLocks noGrp="1"/>
          </p:cNvSpPr>
          <p:nvPr>
            <p:ph type="sldNum" sz="quarter" idx="12"/>
          </p:nvPr>
        </p:nvSpPr>
        <p:spPr/>
        <p:txBody>
          <a:bodyPr/>
          <a:lstStyle>
            <a:lvl1pPr>
              <a:defRPr/>
            </a:lvl1pPr>
          </a:lstStyle>
          <a:p>
            <a:pPr>
              <a:defRPr/>
            </a:pPr>
            <a:fld id="{5EC6DD49-2305-4CD4-967D-9FD624F63277}" type="slidenum">
              <a:rPr lang="pl-PL" altLang="pl-PL"/>
              <a:pPr>
                <a:defRPr/>
              </a:pPr>
              <a:t>‹#›</a:t>
            </a:fld>
            <a:endParaRPr lang="pl-PL" altLang="pl-PL"/>
          </a:p>
        </p:txBody>
      </p:sp>
    </p:spTree>
    <p:extLst>
      <p:ext uri="{BB962C8B-B14F-4D97-AF65-F5344CB8AC3E}">
        <p14:creationId xmlns:p14="http://schemas.microsoft.com/office/powerpoint/2010/main" val="2356132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17A482AE-7F69-447D-A28D-DFEDE1C5B5B0}"/>
              </a:ext>
            </a:extLst>
          </p:cNvPr>
          <p:cNvSpPr>
            <a:spLocks noGrp="1"/>
          </p:cNvSpPr>
          <p:nvPr>
            <p:ph type="dt" sz="half" idx="10"/>
          </p:nvPr>
        </p:nvSpPr>
        <p:spPr/>
        <p:txBody>
          <a:bodyPr/>
          <a:lstStyle>
            <a:lvl1pPr>
              <a:defRPr/>
            </a:lvl1pPr>
          </a:lstStyle>
          <a:p>
            <a:pPr>
              <a:defRPr/>
            </a:pPr>
            <a:endParaRPr lang="pl-PL" altLang="pl-PL"/>
          </a:p>
        </p:txBody>
      </p:sp>
      <p:sp>
        <p:nvSpPr>
          <p:cNvPr id="5" name="Symbol zastępczy stopki 4">
            <a:extLst>
              <a:ext uri="{FF2B5EF4-FFF2-40B4-BE49-F238E27FC236}">
                <a16:creationId xmlns:a16="http://schemas.microsoft.com/office/drawing/2014/main" id="{F9E71F6F-9CB6-42D5-BB80-DCD58D7FA6F0}"/>
              </a:ext>
            </a:extLst>
          </p:cNvPr>
          <p:cNvSpPr>
            <a:spLocks noGrp="1"/>
          </p:cNvSpPr>
          <p:nvPr>
            <p:ph type="ftr" sz="quarter" idx="11"/>
          </p:nvPr>
        </p:nvSpPr>
        <p:spPr/>
        <p:txBody>
          <a:bodyPr/>
          <a:lstStyle>
            <a:lvl1pPr>
              <a:defRPr/>
            </a:lvl1pPr>
          </a:lstStyle>
          <a:p>
            <a:pPr>
              <a:defRPr/>
            </a:pPr>
            <a:endParaRPr lang="pl-PL" altLang="pl-PL"/>
          </a:p>
        </p:txBody>
      </p:sp>
      <p:sp>
        <p:nvSpPr>
          <p:cNvPr id="6" name="Symbol zastępczy numeru slajdu 5">
            <a:extLst>
              <a:ext uri="{FF2B5EF4-FFF2-40B4-BE49-F238E27FC236}">
                <a16:creationId xmlns:a16="http://schemas.microsoft.com/office/drawing/2014/main" id="{56DCF175-EDB8-49C0-92B1-DA924F879161}"/>
              </a:ext>
            </a:extLst>
          </p:cNvPr>
          <p:cNvSpPr>
            <a:spLocks noGrp="1"/>
          </p:cNvSpPr>
          <p:nvPr>
            <p:ph type="sldNum" sz="quarter" idx="12"/>
          </p:nvPr>
        </p:nvSpPr>
        <p:spPr/>
        <p:txBody>
          <a:bodyPr/>
          <a:lstStyle>
            <a:lvl1pPr>
              <a:defRPr/>
            </a:lvl1pPr>
          </a:lstStyle>
          <a:p>
            <a:pPr>
              <a:defRPr/>
            </a:pPr>
            <a:fld id="{000435A9-6D94-4E88-89EC-CEDCEFBEB8A2}" type="slidenum">
              <a:rPr lang="pl-PL" altLang="pl-PL"/>
              <a:pPr>
                <a:defRPr/>
              </a:pPr>
              <a:t>‹#›</a:t>
            </a:fld>
            <a:endParaRPr lang="pl-PL" altLang="pl-PL"/>
          </a:p>
        </p:txBody>
      </p:sp>
    </p:spTree>
    <p:extLst>
      <p:ext uri="{BB962C8B-B14F-4D97-AF65-F5344CB8AC3E}">
        <p14:creationId xmlns:p14="http://schemas.microsoft.com/office/powerpoint/2010/main" val="3753347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623888" y="1709739"/>
            <a:ext cx="7886700" cy="2852737"/>
          </a:xfrm>
        </p:spPr>
        <p:txBody>
          <a:bodyPr anchor="b"/>
          <a:lstStyle>
            <a:lvl1pPr>
              <a:defRPr sz="4500"/>
            </a:lvl1pPr>
          </a:lstStyle>
          <a:p>
            <a:r>
              <a:rPr lang="pl-PL"/>
              <a:t>Kliknij, aby edytować styl</a:t>
            </a:r>
          </a:p>
        </p:txBody>
      </p:sp>
      <p:sp>
        <p:nvSpPr>
          <p:cNvPr id="3" name="Symbol zastępczy tekstu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pl-PL"/>
              <a:t>Edytuj style wzorca tekstu</a:t>
            </a:r>
          </a:p>
        </p:txBody>
      </p:sp>
      <p:sp>
        <p:nvSpPr>
          <p:cNvPr id="4" name="Symbol zastępczy daty 3">
            <a:extLst>
              <a:ext uri="{FF2B5EF4-FFF2-40B4-BE49-F238E27FC236}">
                <a16:creationId xmlns:a16="http://schemas.microsoft.com/office/drawing/2014/main" id="{1DB94873-6CC8-4432-927E-BE9937EA7B3C}"/>
              </a:ext>
            </a:extLst>
          </p:cNvPr>
          <p:cNvSpPr>
            <a:spLocks noGrp="1"/>
          </p:cNvSpPr>
          <p:nvPr>
            <p:ph type="dt" sz="half" idx="10"/>
          </p:nvPr>
        </p:nvSpPr>
        <p:spPr/>
        <p:txBody>
          <a:bodyPr/>
          <a:lstStyle>
            <a:lvl1pPr>
              <a:defRPr/>
            </a:lvl1pPr>
          </a:lstStyle>
          <a:p>
            <a:pPr>
              <a:defRPr/>
            </a:pPr>
            <a:endParaRPr lang="pl-PL" altLang="pl-PL"/>
          </a:p>
        </p:txBody>
      </p:sp>
      <p:sp>
        <p:nvSpPr>
          <p:cNvPr id="5" name="Symbol zastępczy stopki 4">
            <a:extLst>
              <a:ext uri="{FF2B5EF4-FFF2-40B4-BE49-F238E27FC236}">
                <a16:creationId xmlns:a16="http://schemas.microsoft.com/office/drawing/2014/main" id="{84F57B92-B3EF-434B-81EE-00BAA2BEC774}"/>
              </a:ext>
            </a:extLst>
          </p:cNvPr>
          <p:cNvSpPr>
            <a:spLocks noGrp="1"/>
          </p:cNvSpPr>
          <p:nvPr>
            <p:ph type="ftr" sz="quarter" idx="11"/>
          </p:nvPr>
        </p:nvSpPr>
        <p:spPr/>
        <p:txBody>
          <a:bodyPr/>
          <a:lstStyle>
            <a:lvl1pPr>
              <a:defRPr/>
            </a:lvl1pPr>
          </a:lstStyle>
          <a:p>
            <a:pPr>
              <a:defRPr/>
            </a:pPr>
            <a:endParaRPr lang="pl-PL" altLang="pl-PL"/>
          </a:p>
        </p:txBody>
      </p:sp>
      <p:sp>
        <p:nvSpPr>
          <p:cNvPr id="6" name="Symbol zastępczy numeru slajdu 5">
            <a:extLst>
              <a:ext uri="{FF2B5EF4-FFF2-40B4-BE49-F238E27FC236}">
                <a16:creationId xmlns:a16="http://schemas.microsoft.com/office/drawing/2014/main" id="{2FD34C55-15EA-48F9-9F2F-DBEFAA9C62ED}"/>
              </a:ext>
            </a:extLst>
          </p:cNvPr>
          <p:cNvSpPr>
            <a:spLocks noGrp="1"/>
          </p:cNvSpPr>
          <p:nvPr>
            <p:ph type="sldNum" sz="quarter" idx="12"/>
          </p:nvPr>
        </p:nvSpPr>
        <p:spPr/>
        <p:txBody>
          <a:bodyPr/>
          <a:lstStyle>
            <a:lvl1pPr>
              <a:defRPr/>
            </a:lvl1pPr>
          </a:lstStyle>
          <a:p>
            <a:pPr>
              <a:defRPr/>
            </a:pPr>
            <a:fld id="{A2CEE4E0-2AC1-4B04-9352-2958A17078BB}" type="slidenum">
              <a:rPr lang="pl-PL" altLang="pl-PL"/>
              <a:pPr>
                <a:defRPr/>
              </a:pPr>
              <a:t>‹#›</a:t>
            </a:fld>
            <a:endParaRPr lang="pl-PL" altLang="pl-PL"/>
          </a:p>
        </p:txBody>
      </p:sp>
    </p:spTree>
    <p:extLst>
      <p:ext uri="{BB962C8B-B14F-4D97-AF65-F5344CB8AC3E}">
        <p14:creationId xmlns:p14="http://schemas.microsoft.com/office/powerpoint/2010/main" val="4153563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628650" y="1825625"/>
            <a:ext cx="3886200"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29150" y="1825625"/>
            <a:ext cx="3886200"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3">
            <a:extLst>
              <a:ext uri="{FF2B5EF4-FFF2-40B4-BE49-F238E27FC236}">
                <a16:creationId xmlns:a16="http://schemas.microsoft.com/office/drawing/2014/main" id="{2A5A633A-DEA1-46F0-943D-2C9DD547C0B0}"/>
              </a:ext>
            </a:extLst>
          </p:cNvPr>
          <p:cNvSpPr>
            <a:spLocks noGrp="1"/>
          </p:cNvSpPr>
          <p:nvPr>
            <p:ph type="dt" sz="half" idx="10"/>
          </p:nvPr>
        </p:nvSpPr>
        <p:spPr/>
        <p:txBody>
          <a:bodyPr/>
          <a:lstStyle>
            <a:lvl1pPr>
              <a:defRPr/>
            </a:lvl1pPr>
          </a:lstStyle>
          <a:p>
            <a:pPr>
              <a:defRPr/>
            </a:pPr>
            <a:endParaRPr lang="pl-PL" altLang="pl-PL"/>
          </a:p>
        </p:txBody>
      </p:sp>
      <p:sp>
        <p:nvSpPr>
          <p:cNvPr id="6" name="Symbol zastępczy stopki 4">
            <a:extLst>
              <a:ext uri="{FF2B5EF4-FFF2-40B4-BE49-F238E27FC236}">
                <a16:creationId xmlns:a16="http://schemas.microsoft.com/office/drawing/2014/main" id="{E6D1FC9D-77FC-4CDE-A11B-BEB4755EED6A}"/>
              </a:ext>
            </a:extLst>
          </p:cNvPr>
          <p:cNvSpPr>
            <a:spLocks noGrp="1"/>
          </p:cNvSpPr>
          <p:nvPr>
            <p:ph type="ftr" sz="quarter" idx="11"/>
          </p:nvPr>
        </p:nvSpPr>
        <p:spPr/>
        <p:txBody>
          <a:bodyPr/>
          <a:lstStyle>
            <a:lvl1pPr>
              <a:defRPr/>
            </a:lvl1pPr>
          </a:lstStyle>
          <a:p>
            <a:pPr>
              <a:defRPr/>
            </a:pPr>
            <a:endParaRPr lang="pl-PL" altLang="pl-PL"/>
          </a:p>
        </p:txBody>
      </p:sp>
      <p:sp>
        <p:nvSpPr>
          <p:cNvPr id="7" name="Symbol zastępczy numeru slajdu 5">
            <a:extLst>
              <a:ext uri="{FF2B5EF4-FFF2-40B4-BE49-F238E27FC236}">
                <a16:creationId xmlns:a16="http://schemas.microsoft.com/office/drawing/2014/main" id="{8A4F74E8-5757-4CE5-AC1F-E4FC67E02095}"/>
              </a:ext>
            </a:extLst>
          </p:cNvPr>
          <p:cNvSpPr>
            <a:spLocks noGrp="1"/>
          </p:cNvSpPr>
          <p:nvPr>
            <p:ph type="sldNum" sz="quarter" idx="12"/>
          </p:nvPr>
        </p:nvSpPr>
        <p:spPr/>
        <p:txBody>
          <a:bodyPr/>
          <a:lstStyle>
            <a:lvl1pPr>
              <a:defRPr/>
            </a:lvl1pPr>
          </a:lstStyle>
          <a:p>
            <a:pPr>
              <a:defRPr/>
            </a:pPr>
            <a:fld id="{F0EAE1F9-E143-466D-B66B-52DF5BD17F05}" type="slidenum">
              <a:rPr lang="pl-PL" altLang="pl-PL"/>
              <a:pPr>
                <a:defRPr/>
              </a:pPr>
              <a:t>‹#›</a:t>
            </a:fld>
            <a:endParaRPr lang="pl-PL" altLang="pl-PL"/>
          </a:p>
        </p:txBody>
      </p:sp>
    </p:spTree>
    <p:extLst>
      <p:ext uri="{BB962C8B-B14F-4D97-AF65-F5344CB8AC3E}">
        <p14:creationId xmlns:p14="http://schemas.microsoft.com/office/powerpoint/2010/main" val="37893140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629841" y="365126"/>
            <a:ext cx="7886700" cy="1325563"/>
          </a:xfrm>
        </p:spPr>
        <p:txBody>
          <a:bodyPr/>
          <a:lstStyle/>
          <a:p>
            <a:r>
              <a:rPr lang="pl-PL"/>
              <a:t>Kliknij, aby edytować styl</a:t>
            </a:r>
          </a:p>
        </p:txBody>
      </p:sp>
      <p:sp>
        <p:nvSpPr>
          <p:cNvPr id="3" name="Symbol zastępczy tekstu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4" name="Symbol zastępczy zawartości 3"/>
          <p:cNvSpPr>
            <a:spLocks noGrp="1"/>
          </p:cNvSpPr>
          <p:nvPr>
            <p:ph sz="half" idx="2"/>
          </p:nvPr>
        </p:nvSpPr>
        <p:spPr>
          <a:xfrm>
            <a:off x="629842" y="2505075"/>
            <a:ext cx="3868340"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6" name="Symbol zastępczy zawartości 5"/>
          <p:cNvSpPr>
            <a:spLocks noGrp="1"/>
          </p:cNvSpPr>
          <p:nvPr>
            <p:ph sz="quarter" idx="4"/>
          </p:nvPr>
        </p:nvSpPr>
        <p:spPr>
          <a:xfrm>
            <a:off x="4629150" y="2505075"/>
            <a:ext cx="3887391"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3">
            <a:extLst>
              <a:ext uri="{FF2B5EF4-FFF2-40B4-BE49-F238E27FC236}">
                <a16:creationId xmlns:a16="http://schemas.microsoft.com/office/drawing/2014/main" id="{B6556F64-5068-45EF-B722-E85379A82165}"/>
              </a:ext>
            </a:extLst>
          </p:cNvPr>
          <p:cNvSpPr>
            <a:spLocks noGrp="1"/>
          </p:cNvSpPr>
          <p:nvPr>
            <p:ph type="dt" sz="half" idx="10"/>
          </p:nvPr>
        </p:nvSpPr>
        <p:spPr/>
        <p:txBody>
          <a:bodyPr/>
          <a:lstStyle>
            <a:lvl1pPr>
              <a:defRPr/>
            </a:lvl1pPr>
          </a:lstStyle>
          <a:p>
            <a:pPr>
              <a:defRPr/>
            </a:pPr>
            <a:endParaRPr lang="pl-PL" altLang="pl-PL"/>
          </a:p>
        </p:txBody>
      </p:sp>
      <p:sp>
        <p:nvSpPr>
          <p:cNvPr id="8" name="Symbol zastępczy stopki 4">
            <a:extLst>
              <a:ext uri="{FF2B5EF4-FFF2-40B4-BE49-F238E27FC236}">
                <a16:creationId xmlns:a16="http://schemas.microsoft.com/office/drawing/2014/main" id="{B57FCE31-E55E-451A-ADE0-9788A10261C7}"/>
              </a:ext>
            </a:extLst>
          </p:cNvPr>
          <p:cNvSpPr>
            <a:spLocks noGrp="1"/>
          </p:cNvSpPr>
          <p:nvPr>
            <p:ph type="ftr" sz="quarter" idx="11"/>
          </p:nvPr>
        </p:nvSpPr>
        <p:spPr/>
        <p:txBody>
          <a:bodyPr/>
          <a:lstStyle>
            <a:lvl1pPr>
              <a:defRPr/>
            </a:lvl1pPr>
          </a:lstStyle>
          <a:p>
            <a:pPr>
              <a:defRPr/>
            </a:pPr>
            <a:endParaRPr lang="pl-PL" altLang="pl-PL"/>
          </a:p>
        </p:txBody>
      </p:sp>
      <p:sp>
        <p:nvSpPr>
          <p:cNvPr id="9" name="Symbol zastępczy numeru slajdu 5">
            <a:extLst>
              <a:ext uri="{FF2B5EF4-FFF2-40B4-BE49-F238E27FC236}">
                <a16:creationId xmlns:a16="http://schemas.microsoft.com/office/drawing/2014/main" id="{3A1390BD-A4BD-4748-8D92-BF28D7B73FF3}"/>
              </a:ext>
            </a:extLst>
          </p:cNvPr>
          <p:cNvSpPr>
            <a:spLocks noGrp="1"/>
          </p:cNvSpPr>
          <p:nvPr>
            <p:ph type="sldNum" sz="quarter" idx="12"/>
          </p:nvPr>
        </p:nvSpPr>
        <p:spPr/>
        <p:txBody>
          <a:bodyPr/>
          <a:lstStyle>
            <a:lvl1pPr>
              <a:defRPr/>
            </a:lvl1pPr>
          </a:lstStyle>
          <a:p>
            <a:pPr>
              <a:defRPr/>
            </a:pPr>
            <a:fld id="{06DFDEA7-A909-476D-B003-6822E192802D}" type="slidenum">
              <a:rPr lang="pl-PL" altLang="pl-PL"/>
              <a:pPr>
                <a:defRPr/>
              </a:pPr>
              <a:t>‹#›</a:t>
            </a:fld>
            <a:endParaRPr lang="pl-PL" altLang="pl-PL"/>
          </a:p>
        </p:txBody>
      </p:sp>
    </p:spTree>
    <p:extLst>
      <p:ext uri="{BB962C8B-B14F-4D97-AF65-F5344CB8AC3E}">
        <p14:creationId xmlns:p14="http://schemas.microsoft.com/office/powerpoint/2010/main" val="3244058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a:defRPr/>
            </a:pPr>
            <a:fld id="{2FADF426-3583-4498-A144-1B7BDE3FEB10}" type="datetimeFigureOut">
              <a:rPr lang="pl-PL"/>
              <a:pPr>
                <a:defRPr/>
              </a:pPr>
              <a:t>08.09.2021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DA00632D-E699-428D-AE86-A366DBC20B8F}" type="slidenum">
              <a:rPr lang="pl-PL"/>
              <a:pPr>
                <a:defRPr/>
              </a:pPr>
              <a:t>‹#›</a:t>
            </a:fld>
            <a:endParaRPr lang="pl-PL"/>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3">
            <a:extLst>
              <a:ext uri="{FF2B5EF4-FFF2-40B4-BE49-F238E27FC236}">
                <a16:creationId xmlns:a16="http://schemas.microsoft.com/office/drawing/2014/main" id="{A0E5A180-17D4-4759-8727-23A1FBFE1EBF}"/>
              </a:ext>
            </a:extLst>
          </p:cNvPr>
          <p:cNvSpPr>
            <a:spLocks noGrp="1"/>
          </p:cNvSpPr>
          <p:nvPr>
            <p:ph type="dt" sz="half" idx="10"/>
          </p:nvPr>
        </p:nvSpPr>
        <p:spPr/>
        <p:txBody>
          <a:bodyPr/>
          <a:lstStyle>
            <a:lvl1pPr>
              <a:defRPr/>
            </a:lvl1pPr>
          </a:lstStyle>
          <a:p>
            <a:pPr>
              <a:defRPr/>
            </a:pPr>
            <a:endParaRPr lang="pl-PL" altLang="pl-PL"/>
          </a:p>
        </p:txBody>
      </p:sp>
      <p:sp>
        <p:nvSpPr>
          <p:cNvPr id="4" name="Symbol zastępczy stopki 4">
            <a:extLst>
              <a:ext uri="{FF2B5EF4-FFF2-40B4-BE49-F238E27FC236}">
                <a16:creationId xmlns:a16="http://schemas.microsoft.com/office/drawing/2014/main" id="{AC4A669B-5467-461B-82AA-4C6DA28265C3}"/>
              </a:ext>
            </a:extLst>
          </p:cNvPr>
          <p:cNvSpPr>
            <a:spLocks noGrp="1"/>
          </p:cNvSpPr>
          <p:nvPr>
            <p:ph type="ftr" sz="quarter" idx="11"/>
          </p:nvPr>
        </p:nvSpPr>
        <p:spPr/>
        <p:txBody>
          <a:bodyPr/>
          <a:lstStyle>
            <a:lvl1pPr>
              <a:defRPr/>
            </a:lvl1pPr>
          </a:lstStyle>
          <a:p>
            <a:pPr>
              <a:defRPr/>
            </a:pPr>
            <a:endParaRPr lang="pl-PL" altLang="pl-PL"/>
          </a:p>
        </p:txBody>
      </p:sp>
      <p:sp>
        <p:nvSpPr>
          <p:cNvPr id="5" name="Symbol zastępczy numeru slajdu 5">
            <a:extLst>
              <a:ext uri="{FF2B5EF4-FFF2-40B4-BE49-F238E27FC236}">
                <a16:creationId xmlns:a16="http://schemas.microsoft.com/office/drawing/2014/main" id="{3569992C-0D1D-4F0E-90E5-308696CF504C}"/>
              </a:ext>
            </a:extLst>
          </p:cNvPr>
          <p:cNvSpPr>
            <a:spLocks noGrp="1"/>
          </p:cNvSpPr>
          <p:nvPr>
            <p:ph type="sldNum" sz="quarter" idx="12"/>
          </p:nvPr>
        </p:nvSpPr>
        <p:spPr/>
        <p:txBody>
          <a:bodyPr/>
          <a:lstStyle>
            <a:lvl1pPr>
              <a:defRPr/>
            </a:lvl1pPr>
          </a:lstStyle>
          <a:p>
            <a:pPr>
              <a:defRPr/>
            </a:pPr>
            <a:fld id="{B69C13E9-665A-43EA-B13A-B58B4A45AE39}" type="slidenum">
              <a:rPr lang="pl-PL" altLang="pl-PL"/>
              <a:pPr>
                <a:defRPr/>
              </a:pPr>
              <a:t>‹#›</a:t>
            </a:fld>
            <a:endParaRPr lang="pl-PL" altLang="pl-PL"/>
          </a:p>
        </p:txBody>
      </p:sp>
    </p:spTree>
    <p:extLst>
      <p:ext uri="{BB962C8B-B14F-4D97-AF65-F5344CB8AC3E}">
        <p14:creationId xmlns:p14="http://schemas.microsoft.com/office/powerpoint/2010/main" val="393684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3">
            <a:extLst>
              <a:ext uri="{FF2B5EF4-FFF2-40B4-BE49-F238E27FC236}">
                <a16:creationId xmlns:a16="http://schemas.microsoft.com/office/drawing/2014/main" id="{5EDDD859-3087-45F4-A6F4-A819C41C5FEA}"/>
              </a:ext>
            </a:extLst>
          </p:cNvPr>
          <p:cNvSpPr>
            <a:spLocks noGrp="1"/>
          </p:cNvSpPr>
          <p:nvPr>
            <p:ph type="dt" sz="half" idx="10"/>
          </p:nvPr>
        </p:nvSpPr>
        <p:spPr/>
        <p:txBody>
          <a:bodyPr/>
          <a:lstStyle>
            <a:lvl1pPr>
              <a:defRPr/>
            </a:lvl1pPr>
          </a:lstStyle>
          <a:p>
            <a:pPr>
              <a:defRPr/>
            </a:pPr>
            <a:endParaRPr lang="pl-PL" altLang="pl-PL"/>
          </a:p>
        </p:txBody>
      </p:sp>
      <p:sp>
        <p:nvSpPr>
          <p:cNvPr id="3" name="Symbol zastępczy stopki 4">
            <a:extLst>
              <a:ext uri="{FF2B5EF4-FFF2-40B4-BE49-F238E27FC236}">
                <a16:creationId xmlns:a16="http://schemas.microsoft.com/office/drawing/2014/main" id="{7447843A-4659-49F7-AD18-8E10B30B1481}"/>
              </a:ext>
            </a:extLst>
          </p:cNvPr>
          <p:cNvSpPr>
            <a:spLocks noGrp="1"/>
          </p:cNvSpPr>
          <p:nvPr>
            <p:ph type="ftr" sz="quarter" idx="11"/>
          </p:nvPr>
        </p:nvSpPr>
        <p:spPr/>
        <p:txBody>
          <a:bodyPr/>
          <a:lstStyle>
            <a:lvl1pPr>
              <a:defRPr/>
            </a:lvl1pPr>
          </a:lstStyle>
          <a:p>
            <a:pPr>
              <a:defRPr/>
            </a:pPr>
            <a:endParaRPr lang="pl-PL" altLang="pl-PL"/>
          </a:p>
        </p:txBody>
      </p:sp>
      <p:sp>
        <p:nvSpPr>
          <p:cNvPr id="4" name="Symbol zastępczy numeru slajdu 5">
            <a:extLst>
              <a:ext uri="{FF2B5EF4-FFF2-40B4-BE49-F238E27FC236}">
                <a16:creationId xmlns:a16="http://schemas.microsoft.com/office/drawing/2014/main" id="{EC379F83-75CC-4C9D-9439-7114B86781B0}"/>
              </a:ext>
            </a:extLst>
          </p:cNvPr>
          <p:cNvSpPr>
            <a:spLocks noGrp="1"/>
          </p:cNvSpPr>
          <p:nvPr>
            <p:ph type="sldNum" sz="quarter" idx="12"/>
          </p:nvPr>
        </p:nvSpPr>
        <p:spPr/>
        <p:txBody>
          <a:bodyPr/>
          <a:lstStyle>
            <a:lvl1pPr>
              <a:defRPr/>
            </a:lvl1pPr>
          </a:lstStyle>
          <a:p>
            <a:pPr>
              <a:defRPr/>
            </a:pPr>
            <a:fld id="{93D55BAD-A6E5-4454-A169-05CFF1F9F068}" type="slidenum">
              <a:rPr lang="pl-PL" altLang="pl-PL"/>
              <a:pPr>
                <a:defRPr/>
              </a:pPr>
              <a:t>‹#›</a:t>
            </a:fld>
            <a:endParaRPr lang="pl-PL" altLang="pl-PL"/>
          </a:p>
        </p:txBody>
      </p:sp>
    </p:spTree>
    <p:extLst>
      <p:ext uri="{BB962C8B-B14F-4D97-AF65-F5344CB8AC3E}">
        <p14:creationId xmlns:p14="http://schemas.microsoft.com/office/powerpoint/2010/main" val="3515244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29841" y="457200"/>
            <a:ext cx="2949178" cy="1600200"/>
          </a:xfrm>
        </p:spPr>
        <p:txBody>
          <a:bodyPr anchor="b"/>
          <a:lstStyle>
            <a:lvl1pPr>
              <a:defRPr sz="2400"/>
            </a:lvl1pPr>
          </a:lstStyle>
          <a:p>
            <a:r>
              <a:rPr lang="pl-PL"/>
              <a:t>Kliknij, aby edytować styl</a:t>
            </a:r>
          </a:p>
        </p:txBody>
      </p:sp>
      <p:sp>
        <p:nvSpPr>
          <p:cNvPr id="3" name="Symbol zastępczy zawartości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Symbol zastępczy daty 3">
            <a:extLst>
              <a:ext uri="{FF2B5EF4-FFF2-40B4-BE49-F238E27FC236}">
                <a16:creationId xmlns:a16="http://schemas.microsoft.com/office/drawing/2014/main" id="{A47E1D8A-FF58-401A-9877-9DB6EF2E5CA9}"/>
              </a:ext>
            </a:extLst>
          </p:cNvPr>
          <p:cNvSpPr>
            <a:spLocks noGrp="1"/>
          </p:cNvSpPr>
          <p:nvPr>
            <p:ph type="dt" sz="half" idx="10"/>
          </p:nvPr>
        </p:nvSpPr>
        <p:spPr/>
        <p:txBody>
          <a:bodyPr/>
          <a:lstStyle>
            <a:lvl1pPr>
              <a:defRPr/>
            </a:lvl1pPr>
          </a:lstStyle>
          <a:p>
            <a:pPr>
              <a:defRPr/>
            </a:pPr>
            <a:endParaRPr lang="pl-PL" altLang="pl-PL"/>
          </a:p>
        </p:txBody>
      </p:sp>
      <p:sp>
        <p:nvSpPr>
          <p:cNvPr id="6" name="Symbol zastępczy stopki 4">
            <a:extLst>
              <a:ext uri="{FF2B5EF4-FFF2-40B4-BE49-F238E27FC236}">
                <a16:creationId xmlns:a16="http://schemas.microsoft.com/office/drawing/2014/main" id="{29E60DAE-A56F-4D58-ADC5-E2C8D1878B14}"/>
              </a:ext>
            </a:extLst>
          </p:cNvPr>
          <p:cNvSpPr>
            <a:spLocks noGrp="1"/>
          </p:cNvSpPr>
          <p:nvPr>
            <p:ph type="ftr" sz="quarter" idx="11"/>
          </p:nvPr>
        </p:nvSpPr>
        <p:spPr/>
        <p:txBody>
          <a:bodyPr/>
          <a:lstStyle>
            <a:lvl1pPr>
              <a:defRPr/>
            </a:lvl1pPr>
          </a:lstStyle>
          <a:p>
            <a:pPr>
              <a:defRPr/>
            </a:pPr>
            <a:endParaRPr lang="pl-PL" altLang="pl-PL"/>
          </a:p>
        </p:txBody>
      </p:sp>
      <p:sp>
        <p:nvSpPr>
          <p:cNvPr id="7" name="Symbol zastępczy numeru slajdu 5">
            <a:extLst>
              <a:ext uri="{FF2B5EF4-FFF2-40B4-BE49-F238E27FC236}">
                <a16:creationId xmlns:a16="http://schemas.microsoft.com/office/drawing/2014/main" id="{D69667F5-A276-49B2-AFE4-FE06F395A16F}"/>
              </a:ext>
            </a:extLst>
          </p:cNvPr>
          <p:cNvSpPr>
            <a:spLocks noGrp="1"/>
          </p:cNvSpPr>
          <p:nvPr>
            <p:ph type="sldNum" sz="quarter" idx="12"/>
          </p:nvPr>
        </p:nvSpPr>
        <p:spPr/>
        <p:txBody>
          <a:bodyPr/>
          <a:lstStyle>
            <a:lvl1pPr>
              <a:defRPr/>
            </a:lvl1pPr>
          </a:lstStyle>
          <a:p>
            <a:pPr>
              <a:defRPr/>
            </a:pPr>
            <a:fld id="{9D710376-4F5E-4D22-A531-F49693E4EFCA}" type="slidenum">
              <a:rPr lang="pl-PL" altLang="pl-PL"/>
              <a:pPr>
                <a:defRPr/>
              </a:pPr>
              <a:t>‹#›</a:t>
            </a:fld>
            <a:endParaRPr lang="pl-PL" altLang="pl-PL"/>
          </a:p>
        </p:txBody>
      </p:sp>
    </p:spTree>
    <p:extLst>
      <p:ext uri="{BB962C8B-B14F-4D97-AF65-F5344CB8AC3E}">
        <p14:creationId xmlns:p14="http://schemas.microsoft.com/office/powerpoint/2010/main" val="18357558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29841" y="457200"/>
            <a:ext cx="2949178" cy="1600200"/>
          </a:xfrm>
        </p:spPr>
        <p:txBody>
          <a:bodyPr anchor="b"/>
          <a:lstStyle>
            <a:lvl1pPr>
              <a:defRPr sz="2400"/>
            </a:lvl1pPr>
          </a:lstStyle>
          <a:p>
            <a:r>
              <a:rPr lang="pl-PL"/>
              <a:t>Kliknij, aby edytować styl</a:t>
            </a:r>
          </a:p>
        </p:txBody>
      </p:sp>
      <p:sp>
        <p:nvSpPr>
          <p:cNvPr id="3" name="Symbol zastępczy obrazu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pl-PL" noProof="0"/>
          </a:p>
        </p:txBody>
      </p:sp>
      <p:sp>
        <p:nvSpPr>
          <p:cNvPr id="4" name="Symbol zastępczy tekstu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Symbol zastępczy daty 3">
            <a:extLst>
              <a:ext uri="{FF2B5EF4-FFF2-40B4-BE49-F238E27FC236}">
                <a16:creationId xmlns:a16="http://schemas.microsoft.com/office/drawing/2014/main" id="{4EC63FEB-7097-44EC-ADE6-554A0C8FD6FA}"/>
              </a:ext>
            </a:extLst>
          </p:cNvPr>
          <p:cNvSpPr>
            <a:spLocks noGrp="1"/>
          </p:cNvSpPr>
          <p:nvPr>
            <p:ph type="dt" sz="half" idx="10"/>
          </p:nvPr>
        </p:nvSpPr>
        <p:spPr/>
        <p:txBody>
          <a:bodyPr/>
          <a:lstStyle>
            <a:lvl1pPr>
              <a:defRPr/>
            </a:lvl1pPr>
          </a:lstStyle>
          <a:p>
            <a:pPr>
              <a:defRPr/>
            </a:pPr>
            <a:endParaRPr lang="pl-PL" altLang="pl-PL"/>
          </a:p>
        </p:txBody>
      </p:sp>
      <p:sp>
        <p:nvSpPr>
          <p:cNvPr id="6" name="Symbol zastępczy stopki 4">
            <a:extLst>
              <a:ext uri="{FF2B5EF4-FFF2-40B4-BE49-F238E27FC236}">
                <a16:creationId xmlns:a16="http://schemas.microsoft.com/office/drawing/2014/main" id="{551A360A-390B-44A4-BB35-45E7624DE314}"/>
              </a:ext>
            </a:extLst>
          </p:cNvPr>
          <p:cNvSpPr>
            <a:spLocks noGrp="1"/>
          </p:cNvSpPr>
          <p:nvPr>
            <p:ph type="ftr" sz="quarter" idx="11"/>
          </p:nvPr>
        </p:nvSpPr>
        <p:spPr/>
        <p:txBody>
          <a:bodyPr/>
          <a:lstStyle>
            <a:lvl1pPr>
              <a:defRPr/>
            </a:lvl1pPr>
          </a:lstStyle>
          <a:p>
            <a:pPr>
              <a:defRPr/>
            </a:pPr>
            <a:endParaRPr lang="pl-PL" altLang="pl-PL"/>
          </a:p>
        </p:txBody>
      </p:sp>
      <p:sp>
        <p:nvSpPr>
          <p:cNvPr id="7" name="Symbol zastępczy numeru slajdu 5">
            <a:extLst>
              <a:ext uri="{FF2B5EF4-FFF2-40B4-BE49-F238E27FC236}">
                <a16:creationId xmlns:a16="http://schemas.microsoft.com/office/drawing/2014/main" id="{29DADFD1-BC26-44D7-8B86-D622B731554F}"/>
              </a:ext>
            </a:extLst>
          </p:cNvPr>
          <p:cNvSpPr>
            <a:spLocks noGrp="1"/>
          </p:cNvSpPr>
          <p:nvPr>
            <p:ph type="sldNum" sz="quarter" idx="12"/>
          </p:nvPr>
        </p:nvSpPr>
        <p:spPr/>
        <p:txBody>
          <a:bodyPr/>
          <a:lstStyle>
            <a:lvl1pPr>
              <a:defRPr/>
            </a:lvl1pPr>
          </a:lstStyle>
          <a:p>
            <a:pPr>
              <a:defRPr/>
            </a:pPr>
            <a:fld id="{E1411A12-6028-4AEE-86A0-A4BEABB767F7}" type="slidenum">
              <a:rPr lang="pl-PL" altLang="pl-PL"/>
              <a:pPr>
                <a:defRPr/>
              </a:pPr>
              <a:t>‹#›</a:t>
            </a:fld>
            <a:endParaRPr lang="pl-PL" altLang="pl-PL"/>
          </a:p>
        </p:txBody>
      </p:sp>
    </p:spTree>
    <p:extLst>
      <p:ext uri="{BB962C8B-B14F-4D97-AF65-F5344CB8AC3E}">
        <p14:creationId xmlns:p14="http://schemas.microsoft.com/office/powerpoint/2010/main" val="96255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FCD64FD4-00C7-4BAD-9FD1-72DBE53FDE55}"/>
              </a:ext>
            </a:extLst>
          </p:cNvPr>
          <p:cNvSpPr>
            <a:spLocks noGrp="1"/>
          </p:cNvSpPr>
          <p:nvPr>
            <p:ph type="dt" sz="half" idx="10"/>
          </p:nvPr>
        </p:nvSpPr>
        <p:spPr/>
        <p:txBody>
          <a:bodyPr/>
          <a:lstStyle>
            <a:lvl1pPr>
              <a:defRPr/>
            </a:lvl1pPr>
          </a:lstStyle>
          <a:p>
            <a:pPr>
              <a:defRPr/>
            </a:pPr>
            <a:endParaRPr lang="pl-PL" altLang="pl-PL"/>
          </a:p>
        </p:txBody>
      </p:sp>
      <p:sp>
        <p:nvSpPr>
          <p:cNvPr id="5" name="Symbol zastępczy stopki 4">
            <a:extLst>
              <a:ext uri="{FF2B5EF4-FFF2-40B4-BE49-F238E27FC236}">
                <a16:creationId xmlns:a16="http://schemas.microsoft.com/office/drawing/2014/main" id="{0DC89C68-B38F-461E-8575-D41391B68EAE}"/>
              </a:ext>
            </a:extLst>
          </p:cNvPr>
          <p:cNvSpPr>
            <a:spLocks noGrp="1"/>
          </p:cNvSpPr>
          <p:nvPr>
            <p:ph type="ftr" sz="quarter" idx="11"/>
          </p:nvPr>
        </p:nvSpPr>
        <p:spPr/>
        <p:txBody>
          <a:bodyPr/>
          <a:lstStyle>
            <a:lvl1pPr>
              <a:defRPr/>
            </a:lvl1pPr>
          </a:lstStyle>
          <a:p>
            <a:pPr>
              <a:defRPr/>
            </a:pPr>
            <a:endParaRPr lang="pl-PL" altLang="pl-PL"/>
          </a:p>
        </p:txBody>
      </p:sp>
      <p:sp>
        <p:nvSpPr>
          <p:cNvPr id="6" name="Symbol zastępczy numeru slajdu 5">
            <a:extLst>
              <a:ext uri="{FF2B5EF4-FFF2-40B4-BE49-F238E27FC236}">
                <a16:creationId xmlns:a16="http://schemas.microsoft.com/office/drawing/2014/main" id="{08DEB24B-782D-4650-A53A-8BF7D5AA09CC}"/>
              </a:ext>
            </a:extLst>
          </p:cNvPr>
          <p:cNvSpPr>
            <a:spLocks noGrp="1"/>
          </p:cNvSpPr>
          <p:nvPr>
            <p:ph type="sldNum" sz="quarter" idx="12"/>
          </p:nvPr>
        </p:nvSpPr>
        <p:spPr/>
        <p:txBody>
          <a:bodyPr/>
          <a:lstStyle>
            <a:lvl1pPr>
              <a:defRPr/>
            </a:lvl1pPr>
          </a:lstStyle>
          <a:p>
            <a:pPr>
              <a:defRPr/>
            </a:pPr>
            <a:fld id="{8AFC87A8-D905-44DF-8C4B-F720CBB12D0B}" type="slidenum">
              <a:rPr lang="pl-PL" altLang="pl-PL"/>
              <a:pPr>
                <a:defRPr/>
              </a:pPr>
              <a:t>‹#›</a:t>
            </a:fld>
            <a:endParaRPr lang="pl-PL" altLang="pl-PL"/>
          </a:p>
        </p:txBody>
      </p:sp>
    </p:spTree>
    <p:extLst>
      <p:ext uri="{BB962C8B-B14F-4D97-AF65-F5344CB8AC3E}">
        <p14:creationId xmlns:p14="http://schemas.microsoft.com/office/powerpoint/2010/main" val="8075663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543675" y="365125"/>
            <a:ext cx="1971675"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628650" y="365125"/>
            <a:ext cx="5800725" cy="5811838"/>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116567F3-C29A-45E9-A510-E1617EE301F7}"/>
              </a:ext>
            </a:extLst>
          </p:cNvPr>
          <p:cNvSpPr>
            <a:spLocks noGrp="1"/>
          </p:cNvSpPr>
          <p:nvPr>
            <p:ph type="dt" sz="half" idx="10"/>
          </p:nvPr>
        </p:nvSpPr>
        <p:spPr/>
        <p:txBody>
          <a:bodyPr/>
          <a:lstStyle>
            <a:lvl1pPr>
              <a:defRPr/>
            </a:lvl1pPr>
          </a:lstStyle>
          <a:p>
            <a:pPr>
              <a:defRPr/>
            </a:pPr>
            <a:endParaRPr lang="pl-PL" altLang="pl-PL"/>
          </a:p>
        </p:txBody>
      </p:sp>
      <p:sp>
        <p:nvSpPr>
          <p:cNvPr id="5" name="Symbol zastępczy stopki 4">
            <a:extLst>
              <a:ext uri="{FF2B5EF4-FFF2-40B4-BE49-F238E27FC236}">
                <a16:creationId xmlns:a16="http://schemas.microsoft.com/office/drawing/2014/main" id="{B6DB6A70-4E30-49A0-873F-B62653A110F6}"/>
              </a:ext>
            </a:extLst>
          </p:cNvPr>
          <p:cNvSpPr>
            <a:spLocks noGrp="1"/>
          </p:cNvSpPr>
          <p:nvPr>
            <p:ph type="ftr" sz="quarter" idx="11"/>
          </p:nvPr>
        </p:nvSpPr>
        <p:spPr/>
        <p:txBody>
          <a:bodyPr/>
          <a:lstStyle>
            <a:lvl1pPr>
              <a:defRPr/>
            </a:lvl1pPr>
          </a:lstStyle>
          <a:p>
            <a:pPr>
              <a:defRPr/>
            </a:pPr>
            <a:endParaRPr lang="pl-PL" altLang="pl-PL"/>
          </a:p>
        </p:txBody>
      </p:sp>
      <p:sp>
        <p:nvSpPr>
          <p:cNvPr id="6" name="Symbol zastępczy numeru slajdu 5">
            <a:extLst>
              <a:ext uri="{FF2B5EF4-FFF2-40B4-BE49-F238E27FC236}">
                <a16:creationId xmlns:a16="http://schemas.microsoft.com/office/drawing/2014/main" id="{4A66CC9B-77D5-474E-985C-44D5D6D2BED3}"/>
              </a:ext>
            </a:extLst>
          </p:cNvPr>
          <p:cNvSpPr>
            <a:spLocks noGrp="1"/>
          </p:cNvSpPr>
          <p:nvPr>
            <p:ph type="sldNum" sz="quarter" idx="12"/>
          </p:nvPr>
        </p:nvSpPr>
        <p:spPr/>
        <p:txBody>
          <a:bodyPr/>
          <a:lstStyle>
            <a:lvl1pPr>
              <a:defRPr/>
            </a:lvl1pPr>
          </a:lstStyle>
          <a:p>
            <a:pPr>
              <a:defRPr/>
            </a:pPr>
            <a:fld id="{84E252DC-76D0-44A2-B54F-5217A97AA555}" type="slidenum">
              <a:rPr lang="pl-PL" altLang="pl-PL"/>
              <a:pPr>
                <a:defRPr/>
              </a:pPr>
              <a:t>‹#›</a:t>
            </a:fld>
            <a:endParaRPr lang="pl-PL" altLang="pl-PL"/>
          </a:p>
        </p:txBody>
      </p:sp>
    </p:spTree>
    <p:extLst>
      <p:ext uri="{BB962C8B-B14F-4D97-AF65-F5344CB8AC3E}">
        <p14:creationId xmlns:p14="http://schemas.microsoft.com/office/powerpoint/2010/main" val="3163844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ytuł i zawartość">
    <p:spTree>
      <p:nvGrpSpPr>
        <p:cNvPr id="1" name=""/>
        <p:cNvGrpSpPr/>
        <p:nvPr/>
      </p:nvGrpSpPr>
      <p:grpSpPr>
        <a:xfrm>
          <a:off x="0" y="0"/>
          <a:ext cx="0" cy="0"/>
          <a:chOff x="0" y="0"/>
          <a:chExt cx="0" cy="0"/>
        </a:xfrm>
      </p:grpSpPr>
    </p:spTree>
    <p:extLst>
      <p:ext uri="{BB962C8B-B14F-4D97-AF65-F5344CB8AC3E}">
        <p14:creationId xmlns:p14="http://schemas.microsoft.com/office/powerpoint/2010/main" val="843625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lvl1pPr>
              <a:defRPr/>
            </a:lvl1pPr>
          </a:lstStyle>
          <a:p>
            <a:pPr>
              <a:defRPr/>
            </a:pPr>
            <a:fld id="{9A593640-2DCB-48F0-ABC6-72059612C0CF}" type="datetimeFigureOut">
              <a:rPr lang="pl-PL"/>
              <a:pPr>
                <a:defRPr/>
              </a:pPr>
              <a:t>08.09.2021</a:t>
            </a:fld>
            <a:endParaRPr lang="pl-PL"/>
          </a:p>
        </p:txBody>
      </p:sp>
      <p:sp>
        <p:nvSpPr>
          <p:cNvPr id="5" name="Symbol zastępczy stopki 4"/>
          <p:cNvSpPr>
            <a:spLocks noGrp="1"/>
          </p:cNvSpPr>
          <p:nvPr>
            <p:ph type="ftr" sz="quarter" idx="11"/>
          </p:nvPr>
        </p:nvSpPr>
        <p:spPr/>
        <p:txBody>
          <a:bodyPr/>
          <a:lstStyle>
            <a:lvl1pPr>
              <a:defRPr/>
            </a:lvl1pPr>
          </a:lstStyle>
          <a:p>
            <a:pPr>
              <a:defRPr/>
            </a:pPr>
            <a:endParaRPr lang="pl-PL"/>
          </a:p>
        </p:txBody>
      </p:sp>
      <p:sp>
        <p:nvSpPr>
          <p:cNvPr id="6" name="Symbol zastępczy numeru slajdu 5"/>
          <p:cNvSpPr>
            <a:spLocks noGrp="1"/>
          </p:cNvSpPr>
          <p:nvPr>
            <p:ph type="sldNum" sz="quarter" idx="12"/>
          </p:nvPr>
        </p:nvSpPr>
        <p:spPr/>
        <p:txBody>
          <a:bodyPr/>
          <a:lstStyle>
            <a:lvl1pPr>
              <a:defRPr/>
            </a:lvl1pPr>
          </a:lstStyle>
          <a:p>
            <a:pPr>
              <a:defRPr/>
            </a:pPr>
            <a:fld id="{2F093D7E-ED8B-4283-BEDE-338F36F32975}" type="slidenum">
              <a:rPr lang="pl-PL"/>
              <a:pPr>
                <a:defRPr/>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3"/>
          <p:cNvSpPr>
            <a:spLocks noGrp="1"/>
          </p:cNvSpPr>
          <p:nvPr>
            <p:ph type="dt" sz="half" idx="10"/>
          </p:nvPr>
        </p:nvSpPr>
        <p:spPr/>
        <p:txBody>
          <a:bodyPr/>
          <a:lstStyle>
            <a:lvl1pPr>
              <a:defRPr/>
            </a:lvl1pPr>
          </a:lstStyle>
          <a:p>
            <a:pPr>
              <a:defRPr/>
            </a:pPr>
            <a:fld id="{02E15ADB-56F0-4388-80CA-24F6977A4EF2}" type="datetimeFigureOut">
              <a:rPr lang="pl-PL"/>
              <a:pPr>
                <a:defRPr/>
              </a:pPr>
              <a:t>08.09.2021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E2878CC5-D0D9-4713-A586-DAFEDEA060A1}" type="slidenum">
              <a:rPr lang="pl-PL"/>
              <a:pPr>
                <a:defRPr/>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3"/>
          <p:cNvSpPr>
            <a:spLocks noGrp="1"/>
          </p:cNvSpPr>
          <p:nvPr>
            <p:ph type="dt" sz="half" idx="10"/>
          </p:nvPr>
        </p:nvSpPr>
        <p:spPr/>
        <p:txBody>
          <a:bodyPr/>
          <a:lstStyle>
            <a:lvl1pPr>
              <a:defRPr/>
            </a:lvl1pPr>
          </a:lstStyle>
          <a:p>
            <a:pPr>
              <a:defRPr/>
            </a:pPr>
            <a:fld id="{F0232C1A-F40C-4943-AB1A-C96989454206}" type="datetimeFigureOut">
              <a:rPr lang="pl-PL"/>
              <a:pPr>
                <a:defRPr/>
              </a:pPr>
              <a:t>08.09.2021</a:t>
            </a:fld>
            <a:endParaRPr lang="pl-PL"/>
          </a:p>
        </p:txBody>
      </p:sp>
      <p:sp>
        <p:nvSpPr>
          <p:cNvPr id="8" name="Symbol zastępczy stopki 4"/>
          <p:cNvSpPr>
            <a:spLocks noGrp="1"/>
          </p:cNvSpPr>
          <p:nvPr>
            <p:ph type="ftr" sz="quarter" idx="11"/>
          </p:nvPr>
        </p:nvSpPr>
        <p:spPr/>
        <p:txBody>
          <a:bodyPr/>
          <a:lstStyle>
            <a:lvl1pPr>
              <a:defRPr/>
            </a:lvl1pPr>
          </a:lstStyle>
          <a:p>
            <a:pPr>
              <a:defRPr/>
            </a:pPr>
            <a:endParaRPr lang="pl-PL"/>
          </a:p>
        </p:txBody>
      </p:sp>
      <p:sp>
        <p:nvSpPr>
          <p:cNvPr id="9" name="Symbol zastępczy numeru slajdu 5"/>
          <p:cNvSpPr>
            <a:spLocks noGrp="1"/>
          </p:cNvSpPr>
          <p:nvPr>
            <p:ph type="sldNum" sz="quarter" idx="12"/>
          </p:nvPr>
        </p:nvSpPr>
        <p:spPr/>
        <p:txBody>
          <a:bodyPr/>
          <a:lstStyle>
            <a:lvl1pPr>
              <a:defRPr/>
            </a:lvl1pPr>
          </a:lstStyle>
          <a:p>
            <a:pPr>
              <a:defRPr/>
            </a:pPr>
            <a:fld id="{9FB11885-F94C-49BC-9F93-8AF73776B3E3}" type="slidenum">
              <a:rPr lang="pl-PL"/>
              <a:pPr>
                <a:defRPr/>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3"/>
          <p:cNvSpPr>
            <a:spLocks noGrp="1"/>
          </p:cNvSpPr>
          <p:nvPr>
            <p:ph type="dt" sz="half" idx="10"/>
          </p:nvPr>
        </p:nvSpPr>
        <p:spPr/>
        <p:txBody>
          <a:bodyPr/>
          <a:lstStyle>
            <a:lvl1pPr>
              <a:defRPr/>
            </a:lvl1pPr>
          </a:lstStyle>
          <a:p>
            <a:pPr>
              <a:defRPr/>
            </a:pPr>
            <a:fld id="{5B0BD4A8-C2D5-4120-8D91-988416B24CA5}" type="datetimeFigureOut">
              <a:rPr lang="pl-PL"/>
              <a:pPr>
                <a:defRPr/>
              </a:pPr>
              <a:t>08.09.2021</a:t>
            </a:fld>
            <a:endParaRPr lang="pl-PL"/>
          </a:p>
        </p:txBody>
      </p:sp>
      <p:sp>
        <p:nvSpPr>
          <p:cNvPr id="4" name="Symbol zastępczy stopki 4"/>
          <p:cNvSpPr>
            <a:spLocks noGrp="1"/>
          </p:cNvSpPr>
          <p:nvPr>
            <p:ph type="ftr" sz="quarter" idx="11"/>
          </p:nvPr>
        </p:nvSpPr>
        <p:spPr/>
        <p:txBody>
          <a:bodyPr/>
          <a:lstStyle>
            <a:lvl1pPr>
              <a:defRPr/>
            </a:lvl1pPr>
          </a:lstStyle>
          <a:p>
            <a:pPr>
              <a:defRPr/>
            </a:pPr>
            <a:endParaRPr lang="pl-PL"/>
          </a:p>
        </p:txBody>
      </p:sp>
      <p:sp>
        <p:nvSpPr>
          <p:cNvPr id="5" name="Symbol zastępczy numeru slajdu 5"/>
          <p:cNvSpPr>
            <a:spLocks noGrp="1"/>
          </p:cNvSpPr>
          <p:nvPr>
            <p:ph type="sldNum" sz="quarter" idx="12"/>
          </p:nvPr>
        </p:nvSpPr>
        <p:spPr/>
        <p:txBody>
          <a:bodyPr/>
          <a:lstStyle>
            <a:lvl1pPr>
              <a:defRPr/>
            </a:lvl1pPr>
          </a:lstStyle>
          <a:p>
            <a:pPr>
              <a:defRPr/>
            </a:pPr>
            <a:fld id="{0137746C-1F8B-4A8A-8390-8AF705684561}" type="slidenum">
              <a:rPr lang="pl-PL"/>
              <a:pPr>
                <a:defRPr/>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3"/>
          <p:cNvSpPr>
            <a:spLocks noGrp="1"/>
          </p:cNvSpPr>
          <p:nvPr>
            <p:ph type="dt" sz="half" idx="10"/>
          </p:nvPr>
        </p:nvSpPr>
        <p:spPr/>
        <p:txBody>
          <a:bodyPr/>
          <a:lstStyle>
            <a:lvl1pPr>
              <a:defRPr/>
            </a:lvl1pPr>
          </a:lstStyle>
          <a:p>
            <a:pPr>
              <a:defRPr/>
            </a:pPr>
            <a:fld id="{E763D170-1E3D-46CD-9A3B-31F14C4F49C4}" type="datetimeFigureOut">
              <a:rPr lang="pl-PL"/>
              <a:pPr>
                <a:defRPr/>
              </a:pPr>
              <a:t>08.09.2021</a:t>
            </a:fld>
            <a:endParaRPr lang="pl-PL"/>
          </a:p>
        </p:txBody>
      </p:sp>
      <p:sp>
        <p:nvSpPr>
          <p:cNvPr id="3" name="Symbol zastępczy stopki 4"/>
          <p:cNvSpPr>
            <a:spLocks noGrp="1"/>
          </p:cNvSpPr>
          <p:nvPr>
            <p:ph type="ftr" sz="quarter" idx="11"/>
          </p:nvPr>
        </p:nvSpPr>
        <p:spPr/>
        <p:txBody>
          <a:bodyPr/>
          <a:lstStyle>
            <a:lvl1pPr>
              <a:defRPr/>
            </a:lvl1pPr>
          </a:lstStyle>
          <a:p>
            <a:pPr>
              <a:defRPr/>
            </a:pPr>
            <a:endParaRPr lang="pl-PL"/>
          </a:p>
        </p:txBody>
      </p:sp>
      <p:sp>
        <p:nvSpPr>
          <p:cNvPr id="4" name="Symbol zastępczy numeru slajdu 5"/>
          <p:cNvSpPr>
            <a:spLocks noGrp="1"/>
          </p:cNvSpPr>
          <p:nvPr>
            <p:ph type="sldNum" sz="quarter" idx="12"/>
          </p:nvPr>
        </p:nvSpPr>
        <p:spPr/>
        <p:txBody>
          <a:bodyPr/>
          <a:lstStyle>
            <a:lvl1pPr>
              <a:defRPr/>
            </a:lvl1pPr>
          </a:lstStyle>
          <a:p>
            <a:pPr>
              <a:defRPr/>
            </a:pPr>
            <a:fld id="{FFA2CE18-2ABF-44B7-9102-F584C0D75CF5}" type="slidenum">
              <a:rPr lang="pl-PL"/>
              <a:pPr>
                <a:defRPr/>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3"/>
          <p:cNvSpPr>
            <a:spLocks noGrp="1"/>
          </p:cNvSpPr>
          <p:nvPr>
            <p:ph type="dt" sz="half" idx="10"/>
          </p:nvPr>
        </p:nvSpPr>
        <p:spPr/>
        <p:txBody>
          <a:bodyPr/>
          <a:lstStyle>
            <a:lvl1pPr>
              <a:defRPr/>
            </a:lvl1pPr>
          </a:lstStyle>
          <a:p>
            <a:pPr>
              <a:defRPr/>
            </a:pPr>
            <a:fld id="{021E2E6E-2F6D-4522-8530-8BDE55C84706}" type="datetimeFigureOut">
              <a:rPr lang="pl-PL"/>
              <a:pPr>
                <a:defRPr/>
              </a:pPr>
              <a:t>08.09.2021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DC42CAE0-DAEF-4F68-85CC-B01336AFE3B9}" type="slidenum">
              <a:rPr lang="pl-PL"/>
              <a:pPr>
                <a:defRPr/>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a:t>
            </a:r>
          </a:p>
        </p:txBody>
      </p:sp>
      <p:sp>
        <p:nvSpPr>
          <p:cNvPr id="3" name="Symbol zastępczy obrazu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3"/>
          <p:cNvSpPr>
            <a:spLocks noGrp="1"/>
          </p:cNvSpPr>
          <p:nvPr>
            <p:ph type="dt" sz="half" idx="10"/>
          </p:nvPr>
        </p:nvSpPr>
        <p:spPr/>
        <p:txBody>
          <a:bodyPr/>
          <a:lstStyle>
            <a:lvl1pPr>
              <a:defRPr/>
            </a:lvl1pPr>
          </a:lstStyle>
          <a:p>
            <a:pPr>
              <a:defRPr/>
            </a:pPr>
            <a:fld id="{6C2A9D24-7084-4E22-BEA3-CFCF00C7E4E9}" type="datetimeFigureOut">
              <a:rPr lang="pl-PL"/>
              <a:pPr>
                <a:defRPr/>
              </a:pPr>
              <a:t>08.09.2021</a:t>
            </a:fld>
            <a:endParaRPr lang="pl-PL"/>
          </a:p>
        </p:txBody>
      </p:sp>
      <p:sp>
        <p:nvSpPr>
          <p:cNvPr id="6" name="Symbol zastępczy stopki 4"/>
          <p:cNvSpPr>
            <a:spLocks noGrp="1"/>
          </p:cNvSpPr>
          <p:nvPr>
            <p:ph type="ftr" sz="quarter" idx="11"/>
          </p:nvPr>
        </p:nvSpPr>
        <p:spPr/>
        <p:txBody>
          <a:bodyPr/>
          <a:lstStyle>
            <a:lvl1pPr>
              <a:defRPr/>
            </a:lvl1pPr>
          </a:lstStyle>
          <a:p>
            <a:pPr>
              <a:defRPr/>
            </a:pPr>
            <a:endParaRPr lang="pl-PL"/>
          </a:p>
        </p:txBody>
      </p:sp>
      <p:sp>
        <p:nvSpPr>
          <p:cNvPr id="7" name="Symbol zastępczy numeru slajdu 5"/>
          <p:cNvSpPr>
            <a:spLocks noGrp="1"/>
          </p:cNvSpPr>
          <p:nvPr>
            <p:ph type="sldNum" sz="quarter" idx="12"/>
          </p:nvPr>
        </p:nvSpPr>
        <p:spPr/>
        <p:txBody>
          <a:bodyPr/>
          <a:lstStyle>
            <a:lvl1pPr>
              <a:defRPr/>
            </a:lvl1pPr>
          </a:lstStyle>
          <a:p>
            <a:pPr>
              <a:defRPr/>
            </a:pPr>
            <a:fld id="{356C0ECB-A421-4F95-86F6-24359C7F8F5B}" type="slidenum">
              <a:rPr lang="pl-PL"/>
              <a:pPr>
                <a:defRPr/>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lum/>
          </a:blip>
          <a:srcRect/>
          <a:stretch>
            <a:fillRect/>
          </a:stretch>
        </a:blipFill>
        <a:effectLst/>
      </p:bgPr>
    </p:bg>
    <p:spTree>
      <p:nvGrpSpPr>
        <p:cNvPr id="1" name=""/>
        <p:cNvGrpSpPr/>
        <p:nvPr/>
      </p:nvGrpSpPr>
      <p:grpSpPr>
        <a:xfrm>
          <a:off x="0" y="0"/>
          <a:ext cx="0" cy="0"/>
          <a:chOff x="0" y="0"/>
          <a:chExt cx="0" cy="0"/>
        </a:xfrm>
      </p:grpSpPr>
      <p:sp>
        <p:nvSpPr>
          <p:cNvPr id="1026" name="Symbol zastępczy tytułu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l-PL"/>
              <a:t>Kliknij, aby edytować styl</a:t>
            </a:r>
          </a:p>
        </p:txBody>
      </p:sp>
      <p:sp>
        <p:nvSpPr>
          <p:cNvPr id="1027" name="Symbol zastępczy tekstu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47A15AC-94B0-410D-8E9D-6E1111E1128C}" type="datetimeFigureOut">
              <a:rPr lang="pl-PL"/>
              <a:pPr>
                <a:defRPr/>
              </a:pPr>
              <a:t>08.09.2021</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7754DA8-214E-40AE-AD38-37F6A3D719A4}" type="slidenum">
              <a:rPr lang="pl-PL"/>
              <a:pPr>
                <a:defRPr/>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77"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ymbol zastępczy tytułu 1">
            <a:extLst>
              <a:ext uri="{FF2B5EF4-FFF2-40B4-BE49-F238E27FC236}">
                <a16:creationId xmlns:a16="http://schemas.microsoft.com/office/drawing/2014/main" id="{3CD2B42E-FBE2-45B5-835D-2FCDA235DBB9}"/>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l-PL" altLang="pl-PL"/>
              <a:t>Kliknij, aby edytować styl</a:t>
            </a:r>
          </a:p>
        </p:txBody>
      </p:sp>
      <p:sp>
        <p:nvSpPr>
          <p:cNvPr id="1027" name="Symbol zastępczy tekstu 2">
            <a:extLst>
              <a:ext uri="{FF2B5EF4-FFF2-40B4-BE49-F238E27FC236}">
                <a16:creationId xmlns:a16="http://schemas.microsoft.com/office/drawing/2014/main" id="{D72F883C-8247-44CA-9727-9CFFC681B097}"/>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l-PL" altLang="pl-PL"/>
              <a:t>Edytuj style wzorca tekstu</a:t>
            </a:r>
          </a:p>
          <a:p>
            <a:pPr lvl="1"/>
            <a:r>
              <a:rPr lang="pl-PL" altLang="pl-PL"/>
              <a:t>Drugi poziom</a:t>
            </a:r>
          </a:p>
          <a:p>
            <a:pPr lvl="2"/>
            <a:r>
              <a:rPr lang="pl-PL" altLang="pl-PL"/>
              <a:t>Trzeci poziom</a:t>
            </a:r>
          </a:p>
          <a:p>
            <a:pPr lvl="3"/>
            <a:r>
              <a:rPr lang="pl-PL" altLang="pl-PL"/>
              <a:t>Czwarty poziom</a:t>
            </a:r>
          </a:p>
          <a:p>
            <a:pPr lvl="4"/>
            <a:r>
              <a:rPr lang="pl-PL" altLang="pl-PL"/>
              <a:t>Piąty poziom</a:t>
            </a:r>
          </a:p>
        </p:txBody>
      </p:sp>
      <p:sp>
        <p:nvSpPr>
          <p:cNvPr id="4" name="Symbol zastępczy daty 3">
            <a:extLst>
              <a:ext uri="{FF2B5EF4-FFF2-40B4-BE49-F238E27FC236}">
                <a16:creationId xmlns:a16="http://schemas.microsoft.com/office/drawing/2014/main" id="{E2882FEF-E20A-4BE0-82EA-6280603436C3}"/>
              </a:ext>
            </a:extLst>
          </p:cNvPr>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898989"/>
                </a:solidFill>
              </a:defRPr>
            </a:lvl1pPr>
          </a:lstStyle>
          <a:p>
            <a:pPr>
              <a:defRPr/>
            </a:pPr>
            <a:endParaRPr lang="pl-PL" altLang="pl-PL"/>
          </a:p>
        </p:txBody>
      </p:sp>
      <p:sp>
        <p:nvSpPr>
          <p:cNvPr id="5" name="Symbol zastępczy stopki 4">
            <a:extLst>
              <a:ext uri="{FF2B5EF4-FFF2-40B4-BE49-F238E27FC236}">
                <a16:creationId xmlns:a16="http://schemas.microsoft.com/office/drawing/2014/main" id="{745B923D-E7BB-4DDE-B6BD-E88ED2929A66}"/>
              </a:ext>
            </a:extLst>
          </p:cNvPr>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900">
                <a:solidFill>
                  <a:srgbClr val="898989"/>
                </a:solidFill>
              </a:defRPr>
            </a:lvl1pPr>
          </a:lstStyle>
          <a:p>
            <a:pPr>
              <a:defRPr/>
            </a:pPr>
            <a:endParaRPr lang="pl-PL" altLang="pl-PL"/>
          </a:p>
        </p:txBody>
      </p:sp>
      <p:sp>
        <p:nvSpPr>
          <p:cNvPr id="6" name="Symbol zastępczy numeru slajdu 5">
            <a:extLst>
              <a:ext uri="{FF2B5EF4-FFF2-40B4-BE49-F238E27FC236}">
                <a16:creationId xmlns:a16="http://schemas.microsoft.com/office/drawing/2014/main" id="{BC04FAC2-5CCF-44B3-86B2-082B63C3C955}"/>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a:defRPr/>
            </a:pPr>
            <a:fld id="{02A5BA9F-9124-4F4D-BE90-6E02928A4F00}" type="slidenum">
              <a:rPr lang="pl-PL" altLang="pl-PL"/>
              <a:pPr>
                <a:defRPr/>
              </a:pPr>
              <a:t>‹#›</a:t>
            </a:fld>
            <a:endParaRPr lang="pl-PL" altLang="pl-PL"/>
          </a:p>
        </p:txBody>
      </p:sp>
    </p:spTree>
    <p:extLst>
      <p:ext uri="{BB962C8B-B14F-4D97-AF65-F5344CB8AC3E}">
        <p14:creationId xmlns:p14="http://schemas.microsoft.com/office/powerpoint/2010/main" val="83379823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defRPr>
      </a:lvl5pPr>
      <a:lvl6pPr marL="457200" algn="l" defTabSz="685800" rtl="0" fontAlgn="base">
        <a:lnSpc>
          <a:spcPct val="90000"/>
        </a:lnSpc>
        <a:spcBef>
          <a:spcPct val="0"/>
        </a:spcBef>
        <a:spcAft>
          <a:spcPct val="0"/>
        </a:spcAft>
        <a:defRPr sz="3300">
          <a:solidFill>
            <a:schemeClr val="tx1"/>
          </a:solidFill>
          <a:latin typeface="Calibri Light" pitchFamily="34" charset="0"/>
        </a:defRPr>
      </a:lvl6pPr>
      <a:lvl7pPr marL="914400" algn="l" defTabSz="685800" rtl="0" fontAlgn="base">
        <a:lnSpc>
          <a:spcPct val="90000"/>
        </a:lnSpc>
        <a:spcBef>
          <a:spcPct val="0"/>
        </a:spcBef>
        <a:spcAft>
          <a:spcPct val="0"/>
        </a:spcAft>
        <a:defRPr sz="3300">
          <a:solidFill>
            <a:schemeClr val="tx1"/>
          </a:solidFill>
          <a:latin typeface="Calibri Light" pitchFamily="34" charset="0"/>
        </a:defRPr>
      </a:lvl7pPr>
      <a:lvl8pPr marL="1371600" algn="l" defTabSz="685800" rtl="0" fontAlgn="base">
        <a:lnSpc>
          <a:spcPct val="90000"/>
        </a:lnSpc>
        <a:spcBef>
          <a:spcPct val="0"/>
        </a:spcBef>
        <a:spcAft>
          <a:spcPct val="0"/>
        </a:spcAft>
        <a:defRPr sz="3300">
          <a:solidFill>
            <a:schemeClr val="tx1"/>
          </a:solidFill>
          <a:latin typeface="Calibri Light" pitchFamily="34" charset="0"/>
        </a:defRPr>
      </a:lvl8pPr>
      <a:lvl9pPr marL="1828800" algn="l" defTabSz="685800" rtl="0" fontAlgn="base">
        <a:lnSpc>
          <a:spcPct val="90000"/>
        </a:lnSpc>
        <a:spcBef>
          <a:spcPct val="0"/>
        </a:spcBef>
        <a:spcAft>
          <a:spcPct val="0"/>
        </a:spcAft>
        <a:defRPr sz="3300">
          <a:solidFill>
            <a:schemeClr val="tx1"/>
          </a:solidFill>
          <a:latin typeface="Calibri Light"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pl-P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gif"/><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hyperlink" Target="https://d.docs.live.net/bbf6f2f1e13c61a2/Pulpit/CITES%20S&#261;dy%20Ustaka/KAMPANIA_WWF.MPG" TargetMode="External"/><Relationship Id="rId4" Type="http://schemas.openxmlformats.org/officeDocument/2006/relationships/hyperlink" Target="KAMPANIA_WWF.MPG" TargetMode="External"/></Relationships>
</file>

<file path=ppt/slides/_rels/slide100.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urloplandia.blogspot.com/2015/05/dront-dodo-urloplandia-noclegi-atrakcje.html"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3.jp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42.gif"/><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emf"/><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jpeg"/><Relationship Id="rId2" Type="http://schemas.openxmlformats.org/officeDocument/2006/relationships/hyperlink" Target="TROPENTI.AVI" TargetMode="Externa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12" Type="http://schemas.openxmlformats.org/officeDocument/2006/relationships/image" Target="../media/image69.jpe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11" Type="http://schemas.openxmlformats.org/officeDocument/2006/relationships/image" Target="../media/image68.jpeg"/><Relationship Id="rId5" Type="http://schemas.openxmlformats.org/officeDocument/2006/relationships/image" Target="../media/image62.jpeg"/><Relationship Id="rId10" Type="http://schemas.openxmlformats.org/officeDocument/2006/relationships/image" Target="../media/image67.jpeg"/><Relationship Id="rId4" Type="http://schemas.openxmlformats.org/officeDocument/2006/relationships/image" Target="../media/image61.jpeg"/><Relationship Id="rId9" Type="http://schemas.openxmlformats.org/officeDocument/2006/relationships/image" Target="../media/image66.jpeg"/></Relationships>
</file>

<file path=ppt/slides/_rels/slide3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35.xml.rels><?xml version="1.0" encoding="UTF-8" standalone="yes"?>
<Relationships xmlns="http://schemas.openxmlformats.org/package/2006/relationships"><Relationship Id="rId8" Type="http://schemas.openxmlformats.org/officeDocument/2006/relationships/hyperlink" Target="https://lekarkorea.com/Eng/BearGall-inj.htm" TargetMode="External"/><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jpeg"/><Relationship Id="rId1" Type="http://schemas.openxmlformats.org/officeDocument/2006/relationships/slideLayout" Target="../slideLayouts/slideLayout20.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36.xml.rels><?xml version="1.0" encoding="UTF-8" standalone="yes"?>
<Relationships xmlns="http://schemas.openxmlformats.org/package/2006/relationships"><Relationship Id="rId3" Type="http://schemas.openxmlformats.org/officeDocument/2006/relationships/image" Target="../media/image84.jpeg"/><Relationship Id="rId7" Type="http://schemas.openxmlformats.org/officeDocument/2006/relationships/image" Target="../media/image87.jpeg"/><Relationship Id="rId2" Type="http://schemas.openxmlformats.org/officeDocument/2006/relationships/image" Target="../media/image83.jpeg"/><Relationship Id="rId1" Type="http://schemas.openxmlformats.org/officeDocument/2006/relationships/slideLayout" Target="../slideLayouts/slideLayout15.xml"/><Relationship Id="rId6" Type="http://schemas.openxmlformats.org/officeDocument/2006/relationships/hyperlink" Target="https://www.sciencedirect.com/topics/pharmacology-toxicology-and-pharmaceutical-science/reactive-oxygen-metabolite" TargetMode="External"/><Relationship Id="rId5" Type="http://schemas.openxmlformats.org/officeDocument/2006/relationships/image" Target="../media/image86.emf"/><Relationship Id="rId4" Type="http://schemas.openxmlformats.org/officeDocument/2006/relationships/image" Target="../media/image85.emf"/></Relationships>
</file>

<file path=ppt/slides/_rels/slide3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0.xml"/><Relationship Id="rId5" Type="http://schemas.openxmlformats.org/officeDocument/2006/relationships/image" Target="../media/image91.svg"/><Relationship Id="rId4" Type="http://schemas.openxmlformats.org/officeDocument/2006/relationships/image" Target="../media/image90.png"/></Relationships>
</file>

<file path=ppt/slides/_rels/slide3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93.png"/></Relationships>
</file>

<file path=ppt/slides/_rels/slide39.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94.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Dokumenty%20CITES.pptx" TargetMode="Externa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02.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3.gi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png"/><Relationship Id="rId1" Type="http://schemas.openxmlformats.org/officeDocument/2006/relationships/slideLayout" Target="../slideLayouts/slideLayout7.xml"/><Relationship Id="rId5" Type="http://schemas.openxmlformats.org/officeDocument/2006/relationships/image" Target="../media/image107.jpeg"/><Relationship Id="rId4" Type="http://schemas.openxmlformats.org/officeDocument/2006/relationships/image" Target="../media/image106.jpeg"/></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8.png"/><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image" Target="../media/image111.w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15.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04.png"/><Relationship Id="rId1" Type="http://schemas.openxmlformats.org/officeDocument/2006/relationships/slideLayout" Target="../slideLayouts/slideLayout12.xml"/><Relationship Id="rId5" Type="http://schemas.openxmlformats.org/officeDocument/2006/relationships/image" Target="../media/image119.svg"/><Relationship Id="rId4" Type="http://schemas.openxmlformats.org/officeDocument/2006/relationships/image" Target="../media/image118.png"/></Relationships>
</file>

<file path=ppt/slides/_rels/slide5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4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jpg"/></Relationships>
</file>

<file path=ppt/slides/_rels/slide6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22.emf"/><Relationship Id="rId2" Type="http://schemas.openxmlformats.org/officeDocument/2006/relationships/image" Target="../media/image121.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25.w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05.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xml"/><Relationship Id="rId4" Type="http://schemas.openxmlformats.org/officeDocument/2006/relationships/image" Target="../media/image129.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slideLayout" Target="../slideLayouts/slideLayout6.xml"/><Relationship Id="rId4" Type="http://schemas.openxmlformats.org/officeDocument/2006/relationships/image" Target="../media/image132.jpeg"/></Relationships>
</file>

<file path=ppt/slides/_rels/slide76.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jpe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6.xml"/><Relationship Id="rId4" Type="http://schemas.openxmlformats.org/officeDocument/2006/relationships/image" Target="../media/image141.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png"/><Relationship Id="rId1" Type="http://schemas.openxmlformats.org/officeDocument/2006/relationships/slideLayout" Target="../slideLayouts/slideLayout6.xml"/><Relationship Id="rId4" Type="http://schemas.openxmlformats.org/officeDocument/2006/relationships/image" Target="../media/image144.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5.jpg"/><Relationship Id="rId1" Type="http://schemas.openxmlformats.org/officeDocument/2006/relationships/slideLayout" Target="../slideLayouts/slideLayout6.xml"/><Relationship Id="rId5" Type="http://schemas.openxmlformats.org/officeDocument/2006/relationships/image" Target="../media/image147.png"/><Relationship Id="rId4" Type="http://schemas.openxmlformats.org/officeDocument/2006/relationships/image" Target="../media/image146.jpeg"/></Relationships>
</file>

<file path=ppt/slides/_rels/slide8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151.jpg"/><Relationship Id="rId7" Type="http://schemas.openxmlformats.org/officeDocument/2006/relationships/image" Target="../media/image155.jpeg"/><Relationship Id="rId2" Type="http://schemas.openxmlformats.org/officeDocument/2006/relationships/image" Target="../media/image150.jpg"/><Relationship Id="rId1" Type="http://schemas.openxmlformats.org/officeDocument/2006/relationships/slideLayout" Target="../slideLayouts/slideLayout6.xml"/><Relationship Id="rId6" Type="http://schemas.openxmlformats.org/officeDocument/2006/relationships/image" Target="../media/image154.jpeg"/><Relationship Id="rId5" Type="http://schemas.openxmlformats.org/officeDocument/2006/relationships/image" Target="../media/image153.jpg"/><Relationship Id="rId4" Type="http://schemas.openxmlformats.org/officeDocument/2006/relationships/image" Target="../media/image152.jpg"/></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image" Target="../media/image156.jpg"/><Relationship Id="rId1" Type="http://schemas.openxmlformats.org/officeDocument/2006/relationships/slideLayout" Target="../slideLayouts/slideLayout6.xml"/><Relationship Id="rId5" Type="http://schemas.openxmlformats.org/officeDocument/2006/relationships/image" Target="../media/image159.jpg"/><Relationship Id="rId4" Type="http://schemas.openxmlformats.org/officeDocument/2006/relationships/image" Target="../media/image158.jpg"/></Relationships>
</file>

<file path=ppt/slides/_rels/slide91.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image" Target="../media/image160.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emf"/><Relationship Id="rId1" Type="http://schemas.openxmlformats.org/officeDocument/2006/relationships/slideLayout" Target="../slideLayouts/slideLayout4.xml"/><Relationship Id="rId4" Type="http://schemas.openxmlformats.org/officeDocument/2006/relationships/image" Target="../media/image164.png"/></Relationships>
</file>

<file path=ppt/slides/_rels/slide93.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image" Target="../media/image114.jpeg"/><Relationship Id="rId1" Type="http://schemas.openxmlformats.org/officeDocument/2006/relationships/slideLayout" Target="../slideLayouts/slideLayout6.xml"/><Relationship Id="rId5" Type="http://schemas.openxmlformats.org/officeDocument/2006/relationships/image" Target="../media/image169.svg"/><Relationship Id="rId4" Type="http://schemas.openxmlformats.org/officeDocument/2006/relationships/image" Target="../media/image168.png"/></Relationships>
</file>

<file path=ppt/slides/_rels/slide97.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image" Target="../media/image114.jpeg"/><Relationship Id="rId1" Type="http://schemas.openxmlformats.org/officeDocument/2006/relationships/slideLayout" Target="../slideLayouts/slideLayout6.xml"/><Relationship Id="rId5" Type="http://schemas.openxmlformats.org/officeDocument/2006/relationships/image" Target="../media/image169.svg"/><Relationship Id="rId4" Type="http://schemas.openxmlformats.org/officeDocument/2006/relationships/image" Target="../media/image168.png"/></Relationships>
</file>

<file path=ppt/slides/_rels/slide99.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image" Target="../media/image11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pole tekstowe 5"/>
          <p:cNvSpPr txBox="1">
            <a:spLocks noChangeArrowheads="1"/>
          </p:cNvSpPr>
          <p:nvPr/>
        </p:nvSpPr>
        <p:spPr bwMode="auto">
          <a:xfrm>
            <a:off x="1057937" y="5529169"/>
            <a:ext cx="190919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eaLnBrk="1" hangingPunct="1">
              <a:spcBef>
                <a:spcPct val="0"/>
              </a:spcBef>
              <a:buFontTx/>
              <a:buNone/>
            </a:pPr>
            <a:r>
              <a:rPr lang="pl-PL" altLang="pl-PL" sz="800" b="1" dirty="0" err="1">
                <a:solidFill>
                  <a:srgbClr val="ADAFB2"/>
                </a:solidFill>
              </a:rPr>
              <a:t>Ministry</a:t>
            </a:r>
            <a:r>
              <a:rPr lang="pl-PL" altLang="pl-PL" sz="800" b="1" dirty="0">
                <a:solidFill>
                  <a:srgbClr val="ADAFB2"/>
                </a:solidFill>
              </a:rPr>
              <a:t> of Finance</a:t>
            </a:r>
          </a:p>
          <a:p>
            <a:pPr eaLnBrk="1" hangingPunct="1">
              <a:spcBef>
                <a:spcPct val="0"/>
              </a:spcBef>
              <a:buFontTx/>
              <a:buNone/>
            </a:pPr>
            <a:r>
              <a:rPr lang="pl-PL" altLang="pl-PL" sz="800" b="1" dirty="0" err="1">
                <a:solidFill>
                  <a:srgbClr val="ADAFB2"/>
                </a:solidFill>
              </a:rPr>
              <a:t>Customs</a:t>
            </a:r>
            <a:r>
              <a:rPr lang="pl-PL" altLang="pl-PL" sz="800" b="1" dirty="0">
                <a:solidFill>
                  <a:srgbClr val="ADAFB2"/>
                </a:solidFill>
              </a:rPr>
              <a:t> Departament</a:t>
            </a:r>
          </a:p>
          <a:p>
            <a:pPr eaLnBrk="1" hangingPunct="1">
              <a:spcBef>
                <a:spcPct val="0"/>
              </a:spcBef>
              <a:buFontTx/>
              <a:buNone/>
            </a:pPr>
            <a:r>
              <a:rPr lang="pl-PL" altLang="pl-PL" sz="800" b="1" dirty="0">
                <a:solidFill>
                  <a:srgbClr val="ADAFB2"/>
                </a:solidFill>
              </a:rPr>
              <a:t>ul. Świętokrzyska 12</a:t>
            </a:r>
          </a:p>
          <a:p>
            <a:pPr eaLnBrk="1" hangingPunct="1">
              <a:spcBef>
                <a:spcPct val="0"/>
              </a:spcBef>
              <a:buFontTx/>
              <a:buNone/>
            </a:pPr>
            <a:r>
              <a:rPr lang="pl-PL" altLang="pl-PL" sz="800" b="1" dirty="0">
                <a:solidFill>
                  <a:srgbClr val="ADAFB2"/>
                </a:solidFill>
              </a:rPr>
              <a:t>00-916 Warszawa</a:t>
            </a:r>
            <a:br>
              <a:rPr lang="pl-PL" altLang="pl-PL" sz="800" b="1" dirty="0">
                <a:solidFill>
                  <a:srgbClr val="ADAFB2"/>
                </a:solidFill>
              </a:rPr>
            </a:br>
            <a:r>
              <a:rPr lang="pl-PL" altLang="pl-PL" sz="800" b="1" dirty="0">
                <a:solidFill>
                  <a:srgbClr val="ADAFB2"/>
                </a:solidFill>
              </a:rPr>
              <a:t>Polska</a:t>
            </a:r>
          </a:p>
          <a:p>
            <a:pPr eaLnBrk="1" hangingPunct="1">
              <a:spcBef>
                <a:spcPct val="0"/>
              </a:spcBef>
              <a:buFontTx/>
              <a:buNone/>
            </a:pPr>
            <a:endParaRPr lang="pl-PL" altLang="pl-PL" sz="800" b="1" dirty="0">
              <a:solidFill>
                <a:srgbClr val="ADAFB2"/>
              </a:solidFill>
            </a:endParaRPr>
          </a:p>
          <a:p>
            <a:pPr eaLnBrk="1" hangingPunct="1">
              <a:spcBef>
                <a:spcPct val="0"/>
              </a:spcBef>
              <a:buFontTx/>
              <a:buNone/>
            </a:pPr>
            <a:r>
              <a:rPr lang="pl-PL" altLang="pl-PL" sz="800" b="1" dirty="0">
                <a:solidFill>
                  <a:srgbClr val="ADAFB2"/>
                </a:solidFill>
              </a:rPr>
              <a:t>tel.: +48 22 694 51 56</a:t>
            </a:r>
          </a:p>
          <a:p>
            <a:pPr eaLnBrk="1" hangingPunct="1">
              <a:spcBef>
                <a:spcPct val="0"/>
              </a:spcBef>
              <a:buFontTx/>
              <a:buNone/>
            </a:pPr>
            <a:endParaRPr lang="pl-PL" altLang="pl-PL" sz="800" b="1" dirty="0"/>
          </a:p>
          <a:p>
            <a:pPr eaLnBrk="1" hangingPunct="1">
              <a:spcBef>
                <a:spcPct val="0"/>
              </a:spcBef>
              <a:buFontTx/>
              <a:buNone/>
            </a:pPr>
            <a:r>
              <a:rPr lang="pl-PL" altLang="pl-PL" sz="800" b="1" dirty="0">
                <a:solidFill>
                  <a:schemeClr val="accent1"/>
                </a:solidFill>
              </a:rPr>
              <a:t>www.mf.gov.pl</a:t>
            </a:r>
          </a:p>
        </p:txBody>
      </p:sp>
      <p:sp>
        <p:nvSpPr>
          <p:cNvPr id="4099" name="pole tekstowe 4"/>
          <p:cNvSpPr txBox="1">
            <a:spLocks noChangeArrowheads="1"/>
          </p:cNvSpPr>
          <p:nvPr/>
        </p:nvSpPr>
        <p:spPr bwMode="auto">
          <a:xfrm>
            <a:off x="1874534" y="518217"/>
            <a:ext cx="694599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buNone/>
            </a:pPr>
            <a:r>
              <a:rPr lang="pl-PL" sz="2000" b="1" i="0" u="none" strike="noStrike" baseline="0" dirty="0">
                <a:solidFill>
                  <a:srgbClr val="000000"/>
                </a:solidFill>
                <a:latin typeface="Arial" panose="020B0604020202020204" pitchFamily="34" charset="0"/>
              </a:rPr>
              <a:t>Przepisy Konwencji o międzynarodowym handlu dzikimi  zwierzętami i roślinami gatunków zagrożonych wyginięciem (Konwencja CITES) </a:t>
            </a:r>
          </a:p>
        </p:txBody>
      </p:sp>
      <p:pic>
        <p:nvPicPr>
          <p:cNvPr id="5" name="Picture 21" descr="tourist_coup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1836" y="2714142"/>
            <a:ext cx="2144227" cy="2778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Obraz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8601" y="2912745"/>
            <a:ext cx="2225040" cy="1274064"/>
          </a:xfrm>
          <a:prstGeom prst="rect">
            <a:avLst/>
          </a:prstGeom>
        </p:spPr>
      </p:pic>
      <p:sp>
        <p:nvSpPr>
          <p:cNvPr id="6" name="pole tekstowe 1">
            <a:extLst>
              <a:ext uri="{FF2B5EF4-FFF2-40B4-BE49-F238E27FC236}">
                <a16:creationId xmlns:a16="http://schemas.microsoft.com/office/drawing/2014/main" id="{E83A40FE-CEAF-4869-8B6F-47479B5D8403}"/>
              </a:ext>
            </a:extLst>
          </p:cNvPr>
          <p:cNvSpPr txBox="1">
            <a:spLocks noChangeArrowheads="1"/>
          </p:cNvSpPr>
          <p:nvPr/>
        </p:nvSpPr>
        <p:spPr bwMode="auto">
          <a:xfrm>
            <a:off x="4608847" y="5924284"/>
            <a:ext cx="4237430"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pl-PL" altLang="pl-PL" sz="1200" b="1" dirty="0">
                <a:solidFill>
                  <a:schemeClr val="bg1">
                    <a:lumMod val="75000"/>
                  </a:schemeClr>
                </a:solidFill>
                <a:latin typeface="Arial" panose="020B0604020202020204" pitchFamily="34" charset="0"/>
                <a:cs typeface="Arial" panose="020B0604020202020204" pitchFamily="34" charset="0"/>
              </a:rPr>
              <a:t>nadkom. Andrzej Świstowski</a:t>
            </a:r>
          </a:p>
          <a:p>
            <a:r>
              <a:rPr lang="pl-PL" altLang="pl-PL" sz="1200" b="1" dirty="0">
                <a:solidFill>
                  <a:schemeClr val="bg1">
                    <a:lumMod val="75000"/>
                  </a:schemeClr>
                </a:solidFill>
                <a:latin typeface="Arial" panose="020B0604020202020204" pitchFamily="34" charset="0"/>
                <a:cs typeface="Arial" panose="020B0604020202020204" pitchFamily="34" charset="0"/>
              </a:rPr>
              <a:t>ekspert SCS</a:t>
            </a:r>
          </a:p>
          <a:p>
            <a:r>
              <a:rPr lang="pl-PL" altLang="pl-PL" sz="1200" b="1" dirty="0">
                <a:solidFill>
                  <a:schemeClr val="bg1">
                    <a:lumMod val="75000"/>
                  </a:schemeClr>
                </a:solidFill>
                <a:latin typeface="Arial" panose="020B0604020202020204" pitchFamily="34" charset="0"/>
                <a:cs typeface="Arial" panose="020B0604020202020204" pitchFamily="34" charset="0"/>
              </a:rPr>
              <a:t>Koordynator ds. CITES</a:t>
            </a:r>
            <a:br>
              <a:rPr lang="pl-PL" altLang="pl-PL" sz="1200" b="1" dirty="0">
                <a:solidFill>
                  <a:schemeClr val="bg1">
                    <a:lumMod val="75000"/>
                  </a:schemeClr>
                </a:solidFill>
                <a:latin typeface="Arial" panose="020B0604020202020204" pitchFamily="34" charset="0"/>
                <a:cs typeface="Arial" panose="020B0604020202020204" pitchFamily="34" charset="0"/>
              </a:rPr>
            </a:br>
            <a:r>
              <a:rPr lang="pl-PL" altLang="pl-PL" sz="1200" b="1" dirty="0">
                <a:solidFill>
                  <a:schemeClr val="bg1">
                    <a:lumMod val="75000"/>
                  </a:schemeClr>
                </a:solidFill>
                <a:latin typeface="Arial" panose="020B0604020202020204" pitchFamily="34" charset="0"/>
                <a:cs typeface="Arial" panose="020B0604020202020204" pitchFamily="34" charset="0"/>
              </a:rPr>
              <a:t>Izba Administracji Skarbowej w Gdańsku</a:t>
            </a:r>
            <a:endParaRPr lang="en-US" altLang="pl-PL" sz="1200" b="1" dirty="0">
              <a:solidFill>
                <a:schemeClr val="bg1">
                  <a:lumMod val="75000"/>
                </a:schemeClr>
              </a:solidFill>
              <a:latin typeface="Arial" panose="020B0604020202020204" pitchFamily="34" charset="0"/>
              <a:cs typeface="Arial" panose="020B0604020202020204" pitchFamily="34" charset="0"/>
            </a:endParaRPr>
          </a:p>
        </p:txBody>
      </p:sp>
      <p:sp>
        <p:nvSpPr>
          <p:cNvPr id="4" name="Prostokąt 3">
            <a:extLst>
              <a:ext uri="{FF2B5EF4-FFF2-40B4-BE49-F238E27FC236}">
                <a16:creationId xmlns:a16="http://schemas.microsoft.com/office/drawing/2014/main" id="{420A09EA-425F-44EF-A26B-AF6DCCCF1882}"/>
              </a:ext>
            </a:extLst>
          </p:cNvPr>
          <p:cNvSpPr/>
          <p:nvPr/>
        </p:nvSpPr>
        <p:spPr>
          <a:xfrm>
            <a:off x="1238884" y="4482215"/>
            <a:ext cx="4572000" cy="830997"/>
          </a:xfrm>
          <a:prstGeom prst="rect">
            <a:avLst/>
          </a:prstGeom>
        </p:spPr>
        <p:txBody>
          <a:bodyPr>
            <a:spAutoFit/>
          </a:bodyPr>
          <a:lstStyle/>
          <a:p>
            <a:pPr marR="11280" algn="ctr" rtl="0"/>
            <a:r>
              <a:rPr lang="pl-PL" sz="1600" b="1" dirty="0">
                <a:solidFill>
                  <a:srgbClr val="00B050"/>
                </a:solidFill>
                <a:latin typeface="Arial" panose="020B0604020202020204" pitchFamily="34" charset="0"/>
              </a:rPr>
              <a:t>S</a:t>
            </a:r>
            <a:r>
              <a:rPr lang="pl-PL" sz="1600" b="1" i="0" u="none" strike="noStrike" baseline="0" dirty="0">
                <a:solidFill>
                  <a:srgbClr val="00B050"/>
                </a:solidFill>
                <a:latin typeface="Arial" panose="020B0604020202020204" pitchFamily="34" charset="0"/>
              </a:rPr>
              <a:t>zkolenia dla sędziów w ramach projektu LIFE15 GIE/PL/000758</a:t>
            </a:r>
          </a:p>
          <a:p>
            <a:pPr marR="11270" algn="ctr" rtl="0"/>
            <a:r>
              <a:rPr lang="pl-PL" sz="1600" b="1" i="1" u="none" strike="noStrike" baseline="0" dirty="0">
                <a:solidFill>
                  <a:srgbClr val="00B050"/>
                </a:solidFill>
                <a:latin typeface="Arial" panose="020B0604020202020204" pitchFamily="34" charset="0"/>
              </a:rPr>
              <a:t>Masz prawo do skutecznej ochrony przyrody</a:t>
            </a:r>
          </a:p>
        </p:txBody>
      </p:sp>
      <p:sp>
        <p:nvSpPr>
          <p:cNvPr id="9" name="pole tekstowe 8">
            <a:extLst>
              <a:ext uri="{FF2B5EF4-FFF2-40B4-BE49-F238E27FC236}">
                <a16:creationId xmlns:a16="http://schemas.microsoft.com/office/drawing/2014/main" id="{ADC04499-2E06-498C-81F2-D019340FE315}"/>
              </a:ext>
            </a:extLst>
          </p:cNvPr>
          <p:cNvSpPr txBox="1"/>
          <p:nvPr/>
        </p:nvSpPr>
        <p:spPr>
          <a:xfrm>
            <a:off x="1057937" y="1619570"/>
            <a:ext cx="7788340" cy="1077218"/>
          </a:xfrm>
          <a:prstGeom prst="rect">
            <a:avLst/>
          </a:prstGeom>
          <a:noFill/>
        </p:spPr>
        <p:txBody>
          <a:bodyPr wrap="square">
            <a:spAutoFit/>
          </a:bodyPr>
          <a:lstStyle/>
          <a:p>
            <a:pPr algn="ctr">
              <a:buNone/>
            </a:pPr>
            <a:r>
              <a:rPr lang="pl-PL" sz="3200" b="1" i="0" dirty="0">
                <a:solidFill>
                  <a:srgbClr val="FF0000"/>
                </a:solidFill>
                <a:effectLst/>
                <a:latin typeface="+mj-lt"/>
              </a:rPr>
              <a:t>Przewóz przez granicę UE </a:t>
            </a:r>
            <a:r>
              <a:rPr lang="pl-PL" sz="3200" b="1" i="0" u="none" strike="noStrike" baseline="0" dirty="0">
                <a:solidFill>
                  <a:srgbClr val="FF0000"/>
                </a:solidFill>
                <a:latin typeface="+mj-lt"/>
              </a:rPr>
              <a:t>okazów gatunków chronionych i handel nimi	</a:t>
            </a:r>
          </a:p>
        </p:txBody>
      </p:sp>
    </p:spTree>
    <p:extLst>
      <p:ext uri="{BB962C8B-B14F-4D97-AF65-F5344CB8AC3E}">
        <p14:creationId xmlns:p14="http://schemas.microsoft.com/office/powerpoint/2010/main" val="1308134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705" y="3825584"/>
            <a:ext cx="2337707" cy="2002636"/>
          </a:xfrm>
          <a:prstGeom prst="rect">
            <a:avLst/>
          </a:prstGeom>
        </p:spPr>
      </p:pic>
      <p:sp>
        <p:nvSpPr>
          <p:cNvPr id="15363" name="pole tekstowe 5"/>
          <p:cNvSpPr txBox="1">
            <a:spLocks noChangeArrowheads="1"/>
          </p:cNvSpPr>
          <p:nvPr/>
        </p:nvSpPr>
        <p:spPr bwMode="auto">
          <a:xfrm>
            <a:off x="-168274" y="6056604"/>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dirty="0">
                <a:solidFill>
                  <a:srgbClr val="000000"/>
                </a:solidFill>
              </a:rPr>
              <a:t>Ministerstwo Finansów</a:t>
            </a:r>
          </a:p>
          <a:p>
            <a:pPr algn="ctr" eaLnBrk="1" hangingPunct="1">
              <a:spcBef>
                <a:spcPct val="0"/>
              </a:spcBef>
              <a:buFont typeface="Arial" charset="0"/>
              <a:buNone/>
            </a:pPr>
            <a:r>
              <a:rPr lang="pl-PL" altLang="pl-PL" sz="700" dirty="0">
                <a:solidFill>
                  <a:srgbClr val="000000"/>
                </a:solidFill>
              </a:rPr>
              <a:t>Departament Ceł</a:t>
            </a:r>
          </a:p>
          <a:p>
            <a:pPr algn="ctr" eaLnBrk="1" hangingPunct="1">
              <a:spcBef>
                <a:spcPct val="0"/>
              </a:spcBef>
              <a:buFont typeface="Arial" charset="0"/>
              <a:buNone/>
            </a:pPr>
            <a:r>
              <a:rPr lang="pl-PL" altLang="pl-PL" sz="700" dirty="0">
                <a:solidFill>
                  <a:srgbClr val="000000"/>
                </a:solidFill>
              </a:rPr>
              <a:t>Wydział Ograniczeń Pozataryfowych</a:t>
            </a:r>
            <a:br>
              <a:rPr lang="pl-PL" altLang="pl-PL" sz="700" dirty="0">
                <a:solidFill>
                  <a:srgbClr val="000000"/>
                </a:solidFill>
              </a:rPr>
            </a:br>
            <a:r>
              <a:rPr lang="pl-PL" altLang="pl-PL" sz="700" dirty="0">
                <a:solidFill>
                  <a:srgbClr val="000000"/>
                </a:solidFill>
              </a:rPr>
              <a:t>i Single </a:t>
            </a:r>
            <a:r>
              <a:rPr lang="pl-PL" altLang="pl-PL" sz="700" dirty="0" err="1">
                <a:solidFill>
                  <a:srgbClr val="000000"/>
                </a:solidFill>
              </a:rPr>
              <a:t>Window</a:t>
            </a:r>
            <a:endParaRPr lang="pl-PL" altLang="pl-PL" sz="700" dirty="0">
              <a:solidFill>
                <a:srgbClr val="000000"/>
              </a:solidFill>
            </a:endParaRPr>
          </a:p>
        </p:txBody>
      </p:sp>
      <p:sp>
        <p:nvSpPr>
          <p:cNvPr id="17414" name="Rectangle 2"/>
          <p:cNvSpPr txBox="1">
            <a:spLocks noChangeArrowheads="1"/>
          </p:cNvSpPr>
          <p:nvPr/>
        </p:nvSpPr>
        <p:spPr bwMode="auto">
          <a:xfrm>
            <a:off x="2330040" y="328613"/>
            <a:ext cx="6261100" cy="469900"/>
          </a:xfrm>
          <a:prstGeom prst="rect">
            <a:avLst/>
          </a:prstGeom>
          <a:ln/>
        </p:spPr>
        <p:style>
          <a:lnRef idx="1">
            <a:schemeClr val="accent5"/>
          </a:lnRef>
          <a:fillRef idx="2">
            <a:schemeClr val="accent5"/>
          </a:fillRef>
          <a:effectRef idx="1">
            <a:schemeClr val="accent5"/>
          </a:effectRef>
          <a:fontRef idx="minor">
            <a:schemeClr val="dk1"/>
          </a:fontRef>
        </p:style>
        <p:txBody>
          <a:bodyPr anchor="b"/>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2800" b="1" dirty="0">
                <a:solidFill>
                  <a:srgbClr val="000000"/>
                </a:solidFill>
              </a:rPr>
              <a:t>Motywy  ochrony gatunków</a:t>
            </a:r>
          </a:p>
        </p:txBody>
      </p:sp>
      <p:sp>
        <p:nvSpPr>
          <p:cNvPr id="15366" name="Text Box 9"/>
          <p:cNvSpPr txBox="1">
            <a:spLocks noChangeArrowheads="1"/>
          </p:cNvSpPr>
          <p:nvPr/>
        </p:nvSpPr>
        <p:spPr bwMode="auto">
          <a:xfrm>
            <a:off x="69903" y="2157149"/>
            <a:ext cx="3933825" cy="1538883"/>
          </a:xfrm>
          <a:prstGeom prst="rect">
            <a:avLst/>
          </a:prstGeom>
          <a:solidFill>
            <a:srgbClr val="92D050"/>
          </a:solidFill>
          <a:ln>
            <a:noFill/>
          </a:ln>
        </p:spPr>
        <p:txBody>
          <a:bodyPr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r>
              <a:rPr lang="pl-PL" altLang="pl-PL" sz="2000" b="1" dirty="0">
                <a:latin typeface="+mn-lt"/>
              </a:rPr>
              <a:t>Potrzeba zachowania jak największej liczby gatunków wpływających na różnorodność przyrodniczą kształtującą środowisko życia człowieka</a:t>
            </a:r>
          </a:p>
        </p:txBody>
      </p:sp>
      <p:sp>
        <p:nvSpPr>
          <p:cNvPr id="4" name="pole tekstowe 3"/>
          <p:cNvSpPr txBox="1"/>
          <p:nvPr/>
        </p:nvSpPr>
        <p:spPr>
          <a:xfrm>
            <a:off x="477099" y="1026845"/>
            <a:ext cx="3119435" cy="523220"/>
          </a:xfrm>
          <a:prstGeom prst="rect">
            <a:avLst/>
          </a:prstGeom>
          <a:solidFill>
            <a:srgbClr val="92D050"/>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pl-PL" sz="2800" b="1" dirty="0"/>
              <a:t>Przyrodnicze</a:t>
            </a:r>
          </a:p>
        </p:txBody>
      </p:sp>
      <p:sp>
        <p:nvSpPr>
          <p:cNvPr id="2" name="Rectangle 2">
            <a:extLst>
              <a:ext uri="{FF2B5EF4-FFF2-40B4-BE49-F238E27FC236}">
                <a16:creationId xmlns:a16="http://schemas.microsoft.com/office/drawing/2014/main" id="{2D425B72-3861-485B-857C-6C69E2D42989}"/>
              </a:ext>
            </a:extLst>
          </p:cNvPr>
          <p:cNvSpPr txBox="1">
            <a:spLocks noChangeArrowheads="1"/>
          </p:cNvSpPr>
          <p:nvPr/>
        </p:nvSpPr>
        <p:spPr bwMode="auto">
          <a:xfrm>
            <a:off x="4572000" y="1026845"/>
            <a:ext cx="3356105" cy="538163"/>
          </a:xfrm>
          <a:prstGeom prst="rect">
            <a:avLst/>
          </a:prstGeom>
          <a:solidFill>
            <a:srgbClr val="FFFF00"/>
          </a:solidFill>
          <a:ln/>
        </p:spPr>
        <p:style>
          <a:lnRef idx="1">
            <a:schemeClr val="accent3"/>
          </a:lnRef>
          <a:fillRef idx="2">
            <a:schemeClr val="accent3"/>
          </a:fillRef>
          <a:effectRef idx="1">
            <a:schemeClr val="accent3"/>
          </a:effectRef>
          <a:fontRef idx="minor">
            <a:schemeClr val="dk1"/>
          </a:fontRef>
        </p:style>
        <p:txBody>
          <a:bodyPr anchor="b"/>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2800" b="1" dirty="0">
                <a:solidFill>
                  <a:srgbClr val="000000"/>
                </a:solidFill>
              </a:rPr>
              <a:t>Etyczne</a:t>
            </a:r>
          </a:p>
        </p:txBody>
      </p:sp>
      <p:sp>
        <p:nvSpPr>
          <p:cNvPr id="12" name="Symbol zastępczy zawartości 1">
            <a:extLst>
              <a:ext uri="{FF2B5EF4-FFF2-40B4-BE49-F238E27FC236}">
                <a16:creationId xmlns:a16="http://schemas.microsoft.com/office/drawing/2014/main" id="{2E7E3008-86F8-4F30-BEFD-E056144BD0A1}"/>
              </a:ext>
            </a:extLst>
          </p:cNvPr>
          <p:cNvSpPr>
            <a:spLocks noGrp="1"/>
          </p:cNvSpPr>
          <p:nvPr>
            <p:ph idx="1"/>
          </p:nvPr>
        </p:nvSpPr>
        <p:spPr>
          <a:xfrm>
            <a:off x="4210223" y="1793340"/>
            <a:ext cx="4456678" cy="1777254"/>
          </a:xfrm>
          <a:solidFill>
            <a:srgbClr val="FFFF00"/>
          </a:solidFill>
        </p:spPr>
        <p:txBody>
          <a:bodyPr/>
          <a:lstStyle/>
          <a:p>
            <a:pPr marL="469900" indent="-469900" algn="ctr">
              <a:buFont typeface="Arial" charset="0"/>
              <a:buNone/>
            </a:pPr>
            <a:r>
              <a:rPr lang="pl-PL" altLang="pl-PL" sz="2400" b="1" dirty="0">
                <a:solidFill>
                  <a:srgbClr val="FF0000"/>
                </a:solidFill>
              </a:rPr>
              <a:t>Etyczne traktowanie zwierząt</a:t>
            </a:r>
          </a:p>
          <a:p>
            <a:pPr marL="0" indent="0" algn="ctr">
              <a:buFont typeface="Arial" charset="0"/>
              <a:buNone/>
            </a:pPr>
            <a:r>
              <a:rPr lang="pl-PL" altLang="pl-PL" sz="2000" b="1" dirty="0">
                <a:solidFill>
                  <a:srgbClr val="000000"/>
                </a:solidFill>
              </a:rPr>
              <a:t>to obowiązek zapewnienia elementarnych warunków dla </a:t>
            </a:r>
            <a:br>
              <a:rPr lang="pl-PL" altLang="pl-PL" sz="2000" b="1" dirty="0">
                <a:solidFill>
                  <a:srgbClr val="000000"/>
                </a:solidFill>
              </a:rPr>
            </a:br>
            <a:r>
              <a:rPr lang="pl-PL" altLang="pl-PL" sz="2000" b="1" dirty="0">
                <a:solidFill>
                  <a:srgbClr val="000000"/>
                </a:solidFill>
              </a:rPr>
              <a:t>żywych zwierząt odczuwających ból, pragnienie, głód</a:t>
            </a:r>
            <a:r>
              <a:rPr lang="pl-PL" altLang="pl-PL" sz="2000" dirty="0">
                <a:solidFill>
                  <a:srgbClr val="000000"/>
                </a:solidFill>
              </a:rPr>
              <a:t>.</a:t>
            </a:r>
            <a:endParaRPr lang="pl-PL" altLang="pl-PL" sz="2000" dirty="0">
              <a:solidFill>
                <a:srgbClr val="C9CACC"/>
              </a:solidFill>
            </a:endParaRPr>
          </a:p>
        </p:txBody>
      </p:sp>
      <p:pic>
        <p:nvPicPr>
          <p:cNvPr id="14" name="Picture 7" descr="wołga lampa tył">
            <a:extLst>
              <a:ext uri="{FF2B5EF4-FFF2-40B4-BE49-F238E27FC236}">
                <a16:creationId xmlns:a16="http://schemas.microsoft.com/office/drawing/2014/main" id="{C99D67F4-EC67-4401-9193-7443539C2D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38562" y="4321997"/>
            <a:ext cx="2311499" cy="173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Prostokąt 14">
            <a:hlinkClick r:id="rId4" action="ppaction://hlinkfile"/>
            <a:extLst>
              <a:ext uri="{FF2B5EF4-FFF2-40B4-BE49-F238E27FC236}">
                <a16:creationId xmlns:a16="http://schemas.microsoft.com/office/drawing/2014/main" id="{473D460A-7600-4F37-AFCF-E40C167C5C99}"/>
              </a:ext>
            </a:extLst>
          </p:cNvPr>
          <p:cNvSpPr/>
          <p:nvPr/>
        </p:nvSpPr>
        <p:spPr>
          <a:xfrm>
            <a:off x="1686464" y="6277609"/>
            <a:ext cx="6115255" cy="369332"/>
          </a:xfrm>
          <a:prstGeom prst="rect">
            <a:avLst/>
          </a:prstGeom>
        </p:spPr>
        <p:txBody>
          <a:bodyPr wrap="square">
            <a:spAutoFit/>
          </a:bodyPr>
          <a:lstStyle/>
          <a:p>
            <a:r>
              <a:rPr lang="pl-PL" b="1" dirty="0">
                <a:solidFill>
                  <a:srgbClr val="222222"/>
                </a:solidFill>
                <a:latin typeface="calibre"/>
              </a:rPr>
              <a:t>„Musimy się prosić, żeby ktoś przygarnął chronione gatunki” </a:t>
            </a:r>
            <a:endParaRPr lang="pl-PL" dirty="0"/>
          </a:p>
        </p:txBody>
      </p:sp>
      <p:sp>
        <p:nvSpPr>
          <p:cNvPr id="16" name="Przycisk akcji: Wideo 15">
            <a:hlinkClick r:id="rId5"/>
            <a:extLst>
              <a:ext uri="{FF2B5EF4-FFF2-40B4-BE49-F238E27FC236}">
                <a16:creationId xmlns:a16="http://schemas.microsoft.com/office/drawing/2014/main" id="{8CA6AACC-9F42-40AF-8889-93E4AC46393F}"/>
              </a:ext>
            </a:extLst>
          </p:cNvPr>
          <p:cNvSpPr/>
          <p:nvPr/>
        </p:nvSpPr>
        <p:spPr>
          <a:xfrm>
            <a:off x="8277858" y="6277609"/>
            <a:ext cx="472203" cy="452749"/>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3" name="Picture 4" descr="pojemniki2">
            <a:extLst>
              <a:ext uri="{FF2B5EF4-FFF2-40B4-BE49-F238E27FC236}">
                <a16:creationId xmlns:a16="http://schemas.microsoft.com/office/drawing/2014/main" id="{62A5A862-81AE-4F16-A171-A166CE3E12F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79594" y="3705663"/>
            <a:ext cx="2500734" cy="171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1143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 name="Rectangle 135">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510167" cy="6858000"/>
          </a:xfrm>
          <a:prstGeom prst="rect">
            <a:avLst/>
          </a:prstGeom>
          <a:solidFill>
            <a:srgbClr val="7A4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986" name="Symbol zastępczy zawartości 2">
            <a:extLst>
              <a:ext uri="{FF2B5EF4-FFF2-40B4-BE49-F238E27FC236}">
                <a16:creationId xmlns:a16="http://schemas.microsoft.com/office/drawing/2014/main" id="{53BB8F92-5662-4A2D-87A9-D53AA220EA54}"/>
              </a:ext>
            </a:extLst>
          </p:cNvPr>
          <p:cNvSpPr>
            <a:spLocks noGrp="1"/>
          </p:cNvSpPr>
          <p:nvPr>
            <p:ph idx="1"/>
          </p:nvPr>
        </p:nvSpPr>
        <p:spPr>
          <a:xfrm>
            <a:off x="2172641" y="1441877"/>
            <a:ext cx="5391149" cy="1292090"/>
          </a:xfrm>
        </p:spPr>
        <p:txBody>
          <a:bodyPr vert="horz" lIns="91440" tIns="45720" rIns="91440" bIns="45720" rtlCol="0">
            <a:normAutofit/>
          </a:bodyPr>
          <a:lstStyle/>
          <a:p>
            <a:pPr marL="0" indent="0" algn="ctr" defTabSz="914400" eaLnBrk="1" hangingPunct="1">
              <a:buNone/>
            </a:pPr>
            <a:r>
              <a:rPr lang="en-US" altLang="pl-PL" sz="4400" b="1">
                <a:latin typeface="Arial" panose="020B0604020202020204" pitchFamily="34" charset="0"/>
                <a:cs typeface="Arial" panose="020B0604020202020204" pitchFamily="34" charset="0"/>
              </a:rPr>
              <a:t>Dziękuję za uwagę </a:t>
            </a:r>
            <a:endParaRPr lang="en-US" altLang="pl-PL" sz="4400">
              <a:latin typeface="Arial" panose="020B0604020202020204" pitchFamily="34" charset="0"/>
              <a:cs typeface="Arial" panose="020B0604020202020204" pitchFamily="34" charset="0"/>
            </a:endParaRPr>
          </a:p>
          <a:p>
            <a:pPr marL="0" indent="-228600" defTabSz="914400" eaLnBrk="1" hangingPunct="1"/>
            <a:endParaRPr lang="en-US" altLang="pl-PL" sz="1600">
              <a:latin typeface="Arial" panose="020B0604020202020204" pitchFamily="34" charset="0"/>
              <a:cs typeface="Arial" panose="020B0604020202020204" pitchFamily="34" charset="0"/>
            </a:endParaRPr>
          </a:p>
          <a:p>
            <a:pPr marL="0" indent="-228600" defTabSz="914400" eaLnBrk="1" hangingPunct="1"/>
            <a:endParaRPr lang="en-US" altLang="pl-PL" sz="1600" dirty="0"/>
          </a:p>
        </p:txBody>
      </p:sp>
      <p:pic>
        <p:nvPicPr>
          <p:cNvPr id="41987" name="Picture 6" descr="C:\Users\swistowskia\ANDRZEJ\nagłówki\IAS\LOGO  KAS\logo.png">
            <a:extLst>
              <a:ext uri="{FF2B5EF4-FFF2-40B4-BE49-F238E27FC236}">
                <a16:creationId xmlns:a16="http://schemas.microsoft.com/office/drawing/2014/main" id="{9B919BA5-6A53-4E78-B3A8-31273511F8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5888"/>
            <a:ext cx="83026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ole tekstowe 5"/>
          <p:cNvSpPr txBox="1">
            <a:spLocks noChangeArrowheads="1"/>
          </p:cNvSpPr>
          <p:nvPr/>
        </p:nvSpPr>
        <p:spPr bwMode="auto">
          <a:xfrm>
            <a:off x="1230313" y="584200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a:solidFill>
                  <a:srgbClr val="000000"/>
                </a:solidFill>
              </a:rPr>
              <a:t>Ministerstwo Finansów</a:t>
            </a:r>
          </a:p>
          <a:p>
            <a:pPr algn="ctr" eaLnBrk="1" hangingPunct="1">
              <a:spcBef>
                <a:spcPct val="0"/>
              </a:spcBef>
              <a:buFont typeface="Arial" charset="0"/>
              <a:buNone/>
            </a:pPr>
            <a:r>
              <a:rPr lang="pl-PL" altLang="pl-PL" sz="700">
                <a:solidFill>
                  <a:srgbClr val="000000"/>
                </a:solidFill>
              </a:rPr>
              <a:t>Departament Ceł</a:t>
            </a:r>
          </a:p>
          <a:p>
            <a:pPr algn="ctr" eaLnBrk="1" hangingPunct="1">
              <a:spcBef>
                <a:spcPct val="0"/>
              </a:spcBef>
              <a:buFont typeface="Arial" charset="0"/>
              <a:buNone/>
            </a:pPr>
            <a:r>
              <a:rPr lang="pl-PL" altLang="pl-PL" sz="700">
                <a:solidFill>
                  <a:srgbClr val="000000"/>
                </a:solidFill>
              </a:rPr>
              <a:t>Wydział Ograniczeń Pozataryfowych</a:t>
            </a:r>
            <a:br>
              <a:rPr lang="pl-PL" altLang="pl-PL" sz="700">
                <a:solidFill>
                  <a:srgbClr val="000000"/>
                </a:solidFill>
              </a:rPr>
            </a:br>
            <a:r>
              <a:rPr lang="pl-PL" altLang="pl-PL" sz="700">
                <a:solidFill>
                  <a:srgbClr val="000000"/>
                </a:solidFill>
              </a:rPr>
              <a:t>i Single Window</a:t>
            </a:r>
          </a:p>
        </p:txBody>
      </p:sp>
      <p:sp>
        <p:nvSpPr>
          <p:cNvPr id="3" name="pole tekstowe 2"/>
          <p:cNvSpPr txBox="1"/>
          <p:nvPr/>
        </p:nvSpPr>
        <p:spPr>
          <a:xfrm>
            <a:off x="2751138" y="273050"/>
            <a:ext cx="5402262" cy="46196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t>Antropopresja bezpośrednia</a:t>
            </a:r>
            <a:endParaRPr lang="pl-PL" altLang="pl-PL" sz="2400" dirty="0"/>
          </a:p>
        </p:txBody>
      </p:sp>
      <p:sp>
        <p:nvSpPr>
          <p:cNvPr id="4" name="pole tekstowe 3"/>
          <p:cNvSpPr txBox="1"/>
          <p:nvPr/>
        </p:nvSpPr>
        <p:spPr>
          <a:xfrm>
            <a:off x="2751138" y="1068388"/>
            <a:ext cx="5402262" cy="369887"/>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pl-PL" altLang="pl-PL" b="1" dirty="0"/>
              <a:t>Dront dodo</a:t>
            </a:r>
            <a:r>
              <a:rPr lang="pl-PL" altLang="pl-PL" dirty="0"/>
              <a:t> (</a:t>
            </a:r>
            <a:r>
              <a:rPr lang="pl-PL" altLang="pl-PL" i="1" dirty="0" err="1"/>
              <a:t>Raphus</a:t>
            </a:r>
            <a:r>
              <a:rPr lang="pl-PL" altLang="pl-PL" i="1" dirty="0"/>
              <a:t> </a:t>
            </a:r>
            <a:r>
              <a:rPr lang="pl-PL" altLang="pl-PL" i="1" dirty="0" err="1"/>
              <a:t>cucullatus</a:t>
            </a:r>
            <a:r>
              <a:rPr lang="pl-PL" altLang="pl-PL" i="1" dirty="0"/>
              <a:t>)</a:t>
            </a:r>
            <a:endParaRPr lang="pl-PL" altLang="pl-PL" dirty="0"/>
          </a:p>
        </p:txBody>
      </p:sp>
      <p:sp>
        <p:nvSpPr>
          <p:cNvPr id="2" name="pole tekstowe 1"/>
          <p:cNvSpPr txBox="1"/>
          <p:nvPr/>
        </p:nvSpPr>
        <p:spPr>
          <a:xfrm>
            <a:off x="3936999" y="6460898"/>
            <a:ext cx="4105275" cy="215444"/>
          </a:xfrm>
          <a:prstGeom prst="rect">
            <a:avLst/>
          </a:prstGeom>
          <a:noFill/>
        </p:spPr>
        <p:txBody>
          <a:bodyPr wrap="square" rtlCol="0">
            <a:spAutoFit/>
          </a:bodyPr>
          <a:lstStyle/>
          <a:p>
            <a:pPr algn="r"/>
            <a:r>
              <a:rPr lang="pl-PL" sz="800" dirty="0">
                <a:solidFill>
                  <a:srgbClr val="002060"/>
                </a:solidFill>
                <a:hlinkClick r:id="rId2"/>
              </a:rPr>
              <a:t>http://urloplandia.blogspot.com/2015/05/dront-dodo-urloplandia-noclegi-atrakcje.html</a:t>
            </a:r>
            <a:endParaRPr lang="pl-PL" sz="800" dirty="0">
              <a:solidFill>
                <a:srgbClr val="002060"/>
              </a:solidFill>
            </a:endParaRPr>
          </a:p>
        </p:txBody>
      </p:sp>
      <p:sp>
        <p:nvSpPr>
          <p:cNvPr id="5" name="pole tekstowe 4"/>
          <p:cNvSpPr txBox="1"/>
          <p:nvPr/>
        </p:nvSpPr>
        <p:spPr>
          <a:xfrm>
            <a:off x="113608" y="2638732"/>
            <a:ext cx="3219450" cy="2431435"/>
          </a:xfrm>
          <a:prstGeom prst="rect">
            <a:avLst/>
          </a:prstGeom>
          <a:solidFill>
            <a:srgbClr val="FF9900"/>
          </a:solidFill>
        </p:spPr>
        <p:txBody>
          <a:bodyPr wrap="square" rtlCol="0">
            <a:spAutoFit/>
          </a:bodyPr>
          <a:lstStyle/>
          <a:p>
            <a:r>
              <a:rPr lang="pl-PL" sz="2000" b="1" dirty="0"/>
              <a:t>1598 - Rok odkrycia</a:t>
            </a:r>
          </a:p>
          <a:p>
            <a:r>
              <a:rPr lang="pl-PL" sz="2000" b="1" dirty="0"/>
              <a:t>1662 - Rok zabicia ostatniego osobnika</a:t>
            </a:r>
          </a:p>
          <a:p>
            <a:pPr algn="just"/>
            <a:r>
              <a:rPr lang="pl-PL" dirty="0"/>
              <a:t>Endemiczny gatunek wyspy Mauritius wykorzystywany przez marynarzy jako żywe zapasy żywności na dalszą podróż</a:t>
            </a:r>
          </a:p>
        </p:txBody>
      </p:sp>
      <p:pic>
        <p:nvPicPr>
          <p:cNvPr id="1026" name="Picture 2" descr="DRONTY, gołębie olbrzymie (Raphidae), rodzina... -  CulturalEnrichmentIsNotNice - Wykop.pl">
            <a:extLst>
              <a:ext uri="{FF2B5EF4-FFF2-40B4-BE49-F238E27FC236}">
                <a16:creationId xmlns:a16="http://schemas.microsoft.com/office/drawing/2014/main" id="{ACD111DE-598D-4F2B-9C97-172F8575AD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2962" y="1788822"/>
            <a:ext cx="5353718" cy="3281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95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626267" y="1360357"/>
            <a:ext cx="2733274" cy="4154577"/>
          </a:xfrm>
        </p:spPr>
      </p:pic>
      <p:sp>
        <p:nvSpPr>
          <p:cNvPr id="5" name="Prostokąt 4"/>
          <p:cNvSpPr/>
          <p:nvPr/>
        </p:nvSpPr>
        <p:spPr>
          <a:xfrm>
            <a:off x="7343775" y="4897438"/>
            <a:ext cx="1288778" cy="215444"/>
          </a:xfrm>
          <a:prstGeom prst="rect">
            <a:avLst/>
          </a:prstGeom>
        </p:spPr>
        <p:txBody>
          <a:bodyPr wrap="square">
            <a:spAutoFit/>
          </a:bodyPr>
          <a:lstStyle/>
          <a:p>
            <a:r>
              <a:rPr lang="pl-PL" sz="800" dirty="0"/>
              <a:t>https://pl.wikipedia.org</a:t>
            </a:r>
          </a:p>
        </p:txBody>
      </p:sp>
      <p:sp>
        <p:nvSpPr>
          <p:cNvPr id="6" name="pole tekstowe 5"/>
          <p:cNvSpPr txBox="1"/>
          <p:nvPr/>
        </p:nvSpPr>
        <p:spPr>
          <a:xfrm>
            <a:off x="3168714" y="780081"/>
            <a:ext cx="3633302" cy="46166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pl-PL" sz="2400" i="1" dirty="0" err="1"/>
              <a:t>Ardea</a:t>
            </a:r>
            <a:r>
              <a:rPr lang="pl-PL" sz="2400" i="1" dirty="0"/>
              <a:t> alba – czapla biała</a:t>
            </a:r>
          </a:p>
        </p:txBody>
      </p:sp>
      <p:sp>
        <p:nvSpPr>
          <p:cNvPr id="7" name="pole tekstowe 6"/>
          <p:cNvSpPr txBox="1"/>
          <p:nvPr/>
        </p:nvSpPr>
        <p:spPr>
          <a:xfrm>
            <a:off x="2105027" y="1549085"/>
            <a:ext cx="3333750"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pl-PL" sz="2000" dirty="0"/>
              <a:t>Obecnie status zagrożenia wyginięciem – Aneks A</a:t>
            </a:r>
          </a:p>
        </p:txBody>
      </p:sp>
      <p:sp>
        <p:nvSpPr>
          <p:cNvPr id="9" name="pole tekstowe 8"/>
          <p:cNvSpPr txBox="1"/>
          <p:nvPr/>
        </p:nvSpPr>
        <p:spPr>
          <a:xfrm>
            <a:off x="2105027" y="2395642"/>
            <a:ext cx="3333748" cy="4001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pl-PL" sz="2000" dirty="0"/>
              <a:t>Dlaczego???</a:t>
            </a:r>
          </a:p>
        </p:txBody>
      </p:sp>
      <p:pic>
        <p:nvPicPr>
          <p:cNvPr id="10" name="Obraz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389" y="2914363"/>
            <a:ext cx="7724878" cy="3804503"/>
          </a:xfrm>
          <a:prstGeom prst="rect">
            <a:avLst/>
          </a:prstGeom>
        </p:spPr>
      </p:pic>
      <p:sp>
        <p:nvSpPr>
          <p:cNvPr id="11" name="pole tekstowe 10"/>
          <p:cNvSpPr txBox="1"/>
          <p:nvPr/>
        </p:nvSpPr>
        <p:spPr>
          <a:xfrm>
            <a:off x="962219" y="2639614"/>
            <a:ext cx="1314450" cy="215444"/>
          </a:xfrm>
          <a:prstGeom prst="rect">
            <a:avLst/>
          </a:prstGeom>
          <a:noFill/>
        </p:spPr>
        <p:txBody>
          <a:bodyPr wrap="square" rtlCol="0">
            <a:spAutoFit/>
          </a:bodyPr>
          <a:lstStyle/>
          <a:p>
            <a:r>
              <a:rPr lang="pl-PL" sz="800" dirty="0"/>
              <a:t>http://sztukkilka.pl/2017</a:t>
            </a:r>
          </a:p>
        </p:txBody>
      </p:sp>
      <p:sp>
        <p:nvSpPr>
          <p:cNvPr id="2" name="pole tekstowe 1"/>
          <p:cNvSpPr txBox="1"/>
          <p:nvPr/>
        </p:nvSpPr>
        <p:spPr>
          <a:xfrm>
            <a:off x="4247742" y="5005160"/>
            <a:ext cx="4429125" cy="1477328"/>
          </a:xfrm>
          <a:prstGeom prst="rect">
            <a:avLst/>
          </a:prstGeom>
          <a:solidFill>
            <a:srgbClr val="FF9900"/>
          </a:solidFill>
        </p:spPr>
        <p:txBody>
          <a:bodyPr wrap="square" rtlCol="0">
            <a:spAutoFit/>
          </a:bodyPr>
          <a:lstStyle/>
          <a:p>
            <a:r>
              <a:rPr lang="pl-PL" dirty="0"/>
              <a:t>Pióra tego gatunku używane były jako ozdoby do strojów i nakryć głów zarówno pań jak i panów na przełomie XIX i XX w., doprowadzając do wytrzebienia populacji europejskiej.</a:t>
            </a:r>
          </a:p>
        </p:txBody>
      </p:sp>
      <p:sp>
        <p:nvSpPr>
          <p:cNvPr id="3" name="pole tekstowe 2">
            <a:extLst>
              <a:ext uri="{FF2B5EF4-FFF2-40B4-BE49-F238E27FC236}">
                <a16:creationId xmlns:a16="http://schemas.microsoft.com/office/drawing/2014/main" id="{728CDB6D-EEE6-4FFF-B1CC-95C733E0FD9F}"/>
              </a:ext>
            </a:extLst>
          </p:cNvPr>
          <p:cNvSpPr txBox="1"/>
          <p:nvPr/>
        </p:nvSpPr>
        <p:spPr>
          <a:xfrm>
            <a:off x="1870869" y="139134"/>
            <a:ext cx="5402262" cy="46196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t>Antropopresja bezpośrednia</a:t>
            </a:r>
            <a:endParaRPr lang="pl-PL" altLang="pl-PL" sz="2400" dirty="0"/>
          </a:p>
        </p:txBody>
      </p:sp>
    </p:spTree>
    <p:extLst>
      <p:ext uri="{BB962C8B-B14F-4D97-AF65-F5344CB8AC3E}">
        <p14:creationId xmlns:p14="http://schemas.microsoft.com/office/powerpoint/2010/main" val="675697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par>
                          <p:cTn id="16" fill="hold">
                            <p:stCondLst>
                              <p:cond delay="500"/>
                            </p:stCondLst>
                            <p:childTnLst>
                              <p:par>
                                <p:cTn id="17" presetID="10" presetClass="entr" presetSubtype="0" fill="hold" grpId="0" nodeType="afterEffect">
                                  <p:stCondLst>
                                    <p:cond delay="1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pole tekstowe 5"/>
          <p:cNvSpPr txBox="1">
            <a:spLocks noChangeArrowheads="1"/>
          </p:cNvSpPr>
          <p:nvPr/>
        </p:nvSpPr>
        <p:spPr bwMode="auto">
          <a:xfrm>
            <a:off x="689007" y="5797690"/>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dirty="0">
                <a:solidFill>
                  <a:srgbClr val="000000"/>
                </a:solidFill>
              </a:rPr>
              <a:t>Ministerstwo Finansów</a:t>
            </a:r>
          </a:p>
          <a:p>
            <a:pPr algn="ctr" eaLnBrk="1" hangingPunct="1">
              <a:spcBef>
                <a:spcPct val="0"/>
              </a:spcBef>
              <a:buFont typeface="Arial" charset="0"/>
              <a:buNone/>
            </a:pPr>
            <a:r>
              <a:rPr lang="pl-PL" altLang="pl-PL" sz="700" dirty="0">
                <a:solidFill>
                  <a:srgbClr val="000000"/>
                </a:solidFill>
              </a:rPr>
              <a:t>Departament Ceł</a:t>
            </a:r>
          </a:p>
          <a:p>
            <a:pPr algn="ctr" eaLnBrk="1" hangingPunct="1">
              <a:spcBef>
                <a:spcPct val="0"/>
              </a:spcBef>
              <a:buFont typeface="Arial" charset="0"/>
              <a:buNone/>
            </a:pPr>
            <a:r>
              <a:rPr lang="pl-PL" altLang="pl-PL" sz="700" dirty="0">
                <a:solidFill>
                  <a:srgbClr val="000000"/>
                </a:solidFill>
              </a:rPr>
              <a:t>Wydział Ograniczeń Pozataryfowych</a:t>
            </a:r>
            <a:br>
              <a:rPr lang="pl-PL" altLang="pl-PL" sz="700" dirty="0">
                <a:solidFill>
                  <a:srgbClr val="000000"/>
                </a:solidFill>
              </a:rPr>
            </a:br>
            <a:r>
              <a:rPr lang="pl-PL" altLang="pl-PL" sz="700" dirty="0">
                <a:solidFill>
                  <a:srgbClr val="000000"/>
                </a:solidFill>
              </a:rPr>
              <a:t>i Single </a:t>
            </a:r>
            <a:r>
              <a:rPr lang="pl-PL" altLang="pl-PL" sz="700" dirty="0" err="1">
                <a:solidFill>
                  <a:srgbClr val="000000"/>
                </a:solidFill>
              </a:rPr>
              <a:t>Window</a:t>
            </a:r>
            <a:endParaRPr lang="pl-PL" altLang="pl-PL" sz="700" dirty="0">
              <a:solidFill>
                <a:srgbClr val="000000"/>
              </a:solidFill>
            </a:endParaRPr>
          </a:p>
        </p:txBody>
      </p:sp>
      <p:pic>
        <p:nvPicPr>
          <p:cNvPr id="11268" name="Picture 4" descr="6a00d8341c630a53ef00e5543739278834-800w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756" y="1506943"/>
            <a:ext cx="4877442" cy="316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ole tekstowe 2"/>
          <p:cNvSpPr txBox="1"/>
          <p:nvPr/>
        </p:nvSpPr>
        <p:spPr>
          <a:xfrm>
            <a:off x="3937793" y="913652"/>
            <a:ext cx="3028950" cy="461665"/>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ctr">
              <a:buFont typeface="Arial" charset="0"/>
              <a:buNone/>
              <a:defRPr/>
            </a:pPr>
            <a:r>
              <a:rPr lang="pl-PL" altLang="pl-PL" sz="2400" b="1" dirty="0"/>
              <a:t>przykład bieżący</a:t>
            </a:r>
          </a:p>
        </p:txBody>
      </p:sp>
      <p:sp>
        <p:nvSpPr>
          <p:cNvPr id="7" name="pole tekstowe 6"/>
          <p:cNvSpPr txBox="1"/>
          <p:nvPr/>
        </p:nvSpPr>
        <p:spPr>
          <a:xfrm>
            <a:off x="2751138" y="273050"/>
            <a:ext cx="5402262" cy="46196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t>Antropopresja bezpośrednia</a:t>
            </a:r>
            <a:endParaRPr lang="pl-PL" altLang="pl-PL" sz="2400" dirty="0"/>
          </a:p>
        </p:txBody>
      </p:sp>
      <p:pic>
        <p:nvPicPr>
          <p:cNvPr id="5" name="Obraz 4" descr="Obraz zawierający zwierzę, drewniane, czarny, ssak&#10;&#10;Opis wygenerowany automatycznie">
            <a:extLst>
              <a:ext uri="{FF2B5EF4-FFF2-40B4-BE49-F238E27FC236}">
                <a16:creationId xmlns:a16="http://schemas.microsoft.com/office/drawing/2014/main" id="{8A616C81-4F83-4FFD-A041-889E6E4B05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1908" y="1553956"/>
            <a:ext cx="2390943" cy="3642203"/>
          </a:xfrm>
          <a:prstGeom prst="rect">
            <a:avLst/>
          </a:prstGeom>
        </p:spPr>
      </p:pic>
      <p:pic>
        <p:nvPicPr>
          <p:cNvPr id="11269" name="Picture 5" descr="bear%20p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0920" y="4574457"/>
            <a:ext cx="3368675" cy="223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61703" y="3931426"/>
            <a:ext cx="2446499" cy="1323439"/>
          </a:xfrm>
          <a:prstGeom prst="rect">
            <a:avLst/>
          </a:prstGeom>
          <a:solidFill>
            <a:srgbClr val="FF9900"/>
          </a:solidFill>
        </p:spPr>
        <p:txBody>
          <a:bodyPr wrap="square" rtlCol="0">
            <a:spAutoFit/>
          </a:bodyPr>
          <a:lstStyle/>
          <a:p>
            <a:pPr algn="ctr"/>
            <a:r>
              <a:rPr lang="pl-PL" sz="1600" b="1" dirty="0"/>
              <a:t>Woreczki żółciowe używane po wysuszeniu</a:t>
            </a:r>
            <a:br>
              <a:rPr lang="pl-PL" sz="1600" b="1" dirty="0"/>
            </a:br>
            <a:r>
              <a:rPr lang="pl-PL" sz="1600" b="1" dirty="0"/>
              <a:t> i sproszkowaniu do TCM lub TAM</a:t>
            </a:r>
          </a:p>
        </p:txBody>
      </p:sp>
      <p:sp>
        <p:nvSpPr>
          <p:cNvPr id="10" name="pole tekstowe 9">
            <a:extLst>
              <a:ext uri="{FF2B5EF4-FFF2-40B4-BE49-F238E27FC236}">
                <a16:creationId xmlns:a16="http://schemas.microsoft.com/office/drawing/2014/main" id="{E0F71C63-7A54-47CD-8562-C7D667B5515E}"/>
              </a:ext>
            </a:extLst>
          </p:cNvPr>
          <p:cNvSpPr txBox="1"/>
          <p:nvPr/>
        </p:nvSpPr>
        <p:spPr>
          <a:xfrm>
            <a:off x="5570051" y="5230272"/>
            <a:ext cx="3368675" cy="1569660"/>
          </a:xfrm>
          <a:prstGeom prst="rect">
            <a:avLst/>
          </a:prstGeom>
          <a:solidFill>
            <a:srgbClr val="FF9900"/>
          </a:solidFill>
        </p:spPr>
        <p:txBody>
          <a:bodyPr wrap="square" rtlCol="0">
            <a:spAutoFit/>
          </a:bodyPr>
          <a:lstStyle/>
          <a:p>
            <a:pPr algn="ctr"/>
            <a:r>
              <a:rPr lang="pl-PL" sz="1600" b="1" dirty="0"/>
              <a:t>Żółć niedźwiedzia himalajskiego wykorzystywana jest do produkcji tradycyjnych azjatyckich leków uchodzących za złoty środek niemal na wszystko</a:t>
            </a:r>
          </a:p>
        </p:txBody>
      </p:sp>
    </p:spTree>
    <p:extLst>
      <p:ext uri="{BB962C8B-B14F-4D97-AF65-F5344CB8AC3E}">
        <p14:creationId xmlns:p14="http://schemas.microsoft.com/office/powerpoint/2010/main" val="1123012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500"/>
                                        <p:tgtEl>
                                          <p:spTgt spid="1126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2555195" y="193359"/>
            <a:ext cx="5589587" cy="830997"/>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t>Problem nadmiernej  eksploatacji gatunków</a:t>
            </a:r>
          </a:p>
        </p:txBody>
      </p:sp>
      <p:sp>
        <p:nvSpPr>
          <p:cNvPr id="7" name="pole tekstowe 6">
            <a:extLst>
              <a:ext uri="{FF2B5EF4-FFF2-40B4-BE49-F238E27FC236}">
                <a16:creationId xmlns:a16="http://schemas.microsoft.com/office/drawing/2014/main" id="{2FB2626B-4C3F-4B40-87EF-5052E67CC7C9}"/>
              </a:ext>
            </a:extLst>
          </p:cNvPr>
          <p:cNvSpPr txBox="1"/>
          <p:nvPr/>
        </p:nvSpPr>
        <p:spPr>
          <a:xfrm>
            <a:off x="1114800" y="1373456"/>
            <a:ext cx="7245429" cy="3108543"/>
          </a:xfrm>
          <a:prstGeom prst="rect">
            <a:avLst/>
          </a:prstGeom>
          <a:noFill/>
        </p:spPr>
        <p:txBody>
          <a:bodyPr wrap="square">
            <a:spAutoFit/>
          </a:bodyPr>
          <a:lstStyle/>
          <a:p>
            <a:pPr algn="just"/>
            <a:r>
              <a:rPr lang="pl-PL" sz="1600" b="1" dirty="0">
                <a:latin typeface="Arial" panose="020B0604020202020204" pitchFamily="34" charset="0"/>
              </a:rPr>
              <a:t>Handel ginącymi gatunkami przynosi w skali świata miliardy dolarów zysku. Proceder ten obok niszczenia naturalnych siedlisk jest największym niebezpieczeństwem dla przetrwania większości dzikich gatunków. </a:t>
            </a:r>
          </a:p>
          <a:p>
            <a:pPr algn="just"/>
            <a:endParaRPr lang="pl-PL" sz="1600" b="1" dirty="0">
              <a:latin typeface="Arial" panose="020B0604020202020204" pitchFamily="34" charset="0"/>
            </a:endParaRPr>
          </a:p>
          <a:p>
            <a:pPr algn="just"/>
            <a:r>
              <a:rPr lang="pl-PL" sz="1600" b="1" dirty="0">
                <a:latin typeface="Arial" panose="020B0604020202020204" pitchFamily="34" charset="0"/>
              </a:rPr>
              <a:t>Zjawisko to ma również swoje konsekwencje społeczne. </a:t>
            </a:r>
            <a:br>
              <a:rPr lang="pl-PL" sz="1600" b="1" dirty="0">
                <a:latin typeface="Arial" panose="020B0604020202020204" pitchFamily="34" charset="0"/>
              </a:rPr>
            </a:br>
            <a:r>
              <a:rPr lang="pl-PL" sz="1600" b="1" dirty="0">
                <a:latin typeface="Arial" panose="020B0604020202020204" pitchFamily="34" charset="0"/>
              </a:rPr>
              <a:t>W efekcie nadmiernej eksploatacji i niekontrolowanego handlu ginącymi gatunkami mieszkańcy państw rozwijających się tracą środki do życia, żywność i artykuły medyczne. Wycinanie lasów tropikalnych sprzyja nękającym Ziemię zmianom klimatycznym</a:t>
            </a:r>
            <a:r>
              <a:rPr lang="pl-PL" sz="1600" b="1" dirty="0">
                <a:effectLst/>
                <a:latin typeface="Arial" panose="020B0604020202020204" pitchFamily="34" charset="0"/>
              </a:rPr>
              <a:t>.</a:t>
            </a:r>
          </a:p>
          <a:p>
            <a:pPr algn="just"/>
            <a:r>
              <a:rPr lang="pl-PL" b="1" dirty="0">
                <a:effectLst/>
                <a:latin typeface="Arial" panose="020B0604020202020204" pitchFamily="34" charset="0"/>
              </a:rPr>
              <a:t> </a:t>
            </a:r>
            <a:br>
              <a:rPr lang="pl-PL" b="1" dirty="0">
                <a:effectLst/>
                <a:latin typeface="Arial" panose="020B0604020202020204" pitchFamily="34" charset="0"/>
              </a:rPr>
            </a:br>
            <a:endParaRPr lang="pl-PL" b="1" i="1" dirty="0"/>
          </a:p>
        </p:txBody>
      </p:sp>
      <p:pic>
        <p:nvPicPr>
          <p:cNvPr id="3" name="Obraz 2" descr="Obraz zawierający drzewo, podłoże, zewnętrzne, tor&#10;&#10;Opis wygenerowany automatycznie">
            <a:extLst>
              <a:ext uri="{FF2B5EF4-FFF2-40B4-BE49-F238E27FC236}">
                <a16:creationId xmlns:a16="http://schemas.microsoft.com/office/drawing/2014/main" id="{E6AC39DD-D752-44E9-9389-FCDAD62266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0437" y="4116907"/>
            <a:ext cx="3814151" cy="2547734"/>
          </a:xfrm>
          <a:prstGeom prst="rect">
            <a:avLst/>
          </a:prstGeom>
        </p:spPr>
      </p:pic>
      <p:pic>
        <p:nvPicPr>
          <p:cNvPr id="1026" name="Picture 2" descr="Bushmeat trade threatens endangered mammal species, like the Western Lowland gorilla (Gorilla gorilla gorilla), Cameroon, Africa.">
            <a:extLst>
              <a:ext uri="{FF2B5EF4-FFF2-40B4-BE49-F238E27FC236}">
                <a16:creationId xmlns:a16="http://schemas.microsoft.com/office/drawing/2014/main" id="{638BE801-2387-45CB-A542-157E098330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4199" y="4116907"/>
            <a:ext cx="3888433" cy="2547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784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2555195" y="193359"/>
            <a:ext cx="5589587" cy="830997"/>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400" b="1" dirty="0"/>
              <a:t>Problem nadmiernej  eksploatacji gatunków</a:t>
            </a:r>
          </a:p>
        </p:txBody>
      </p:sp>
      <p:pic>
        <p:nvPicPr>
          <p:cNvPr id="3" name="Obraz 2" descr="Obraz zawierający drzewo, podłoże, zewnętrzne, tor&#10;&#10;Opis wygenerowany automatycznie">
            <a:extLst>
              <a:ext uri="{FF2B5EF4-FFF2-40B4-BE49-F238E27FC236}">
                <a16:creationId xmlns:a16="http://schemas.microsoft.com/office/drawing/2014/main" id="{E6AC39DD-D752-44E9-9389-FCDAD62266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6558" y="3719089"/>
            <a:ext cx="3814151" cy="2547734"/>
          </a:xfrm>
          <a:prstGeom prst="rect">
            <a:avLst/>
          </a:prstGeom>
        </p:spPr>
      </p:pic>
      <p:pic>
        <p:nvPicPr>
          <p:cNvPr id="1026" name="Picture 2" descr="Bushmeat trade threatens endangered mammal species, like the Western Lowland gorilla (Gorilla gorilla gorilla), Cameroon, Africa.">
            <a:extLst>
              <a:ext uri="{FF2B5EF4-FFF2-40B4-BE49-F238E27FC236}">
                <a16:creationId xmlns:a16="http://schemas.microsoft.com/office/drawing/2014/main" id="{638BE801-2387-45CB-A542-157E098330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3802" y="2925987"/>
            <a:ext cx="3888434" cy="2547734"/>
          </a:xfrm>
          <a:prstGeom prst="rect">
            <a:avLst/>
          </a:prstGeom>
          <a:noFill/>
          <a:extLst>
            <a:ext uri="{909E8E84-426E-40DD-AFC4-6F175D3DCCD1}">
              <a14:hiddenFill xmlns:a14="http://schemas.microsoft.com/office/drawing/2010/main">
                <a:solidFill>
                  <a:srgbClr val="FFFFFF"/>
                </a:solidFill>
              </a14:hiddenFill>
            </a:ext>
          </a:extLst>
        </p:spPr>
      </p:pic>
      <p:sp>
        <p:nvSpPr>
          <p:cNvPr id="6" name="pole tekstowe 5">
            <a:extLst>
              <a:ext uri="{FF2B5EF4-FFF2-40B4-BE49-F238E27FC236}">
                <a16:creationId xmlns:a16="http://schemas.microsoft.com/office/drawing/2014/main" id="{6629F20E-B79F-437C-9056-9215B8CFF23F}"/>
              </a:ext>
            </a:extLst>
          </p:cNvPr>
          <p:cNvSpPr txBox="1"/>
          <p:nvPr/>
        </p:nvSpPr>
        <p:spPr>
          <a:xfrm>
            <a:off x="1086807" y="1642484"/>
            <a:ext cx="7357397" cy="1015663"/>
          </a:xfrm>
          <a:prstGeom prst="rect">
            <a:avLst/>
          </a:prstGeom>
          <a:noFill/>
        </p:spPr>
        <p:txBody>
          <a:bodyPr wrap="square">
            <a:spAutoFit/>
          </a:bodyPr>
          <a:lstStyle/>
          <a:p>
            <a:pPr algn="just"/>
            <a:r>
              <a:rPr lang="pl-PL" sz="2000" b="1" dirty="0"/>
              <a:t>Dlatego ochrona różnorodności biologicznej, w tym gatunków dzikich roślin i zwierząt, stała się przedmiotem międzynarodowej współpracy.</a:t>
            </a:r>
          </a:p>
        </p:txBody>
      </p:sp>
      <p:pic>
        <p:nvPicPr>
          <p:cNvPr id="8" name="Obraz 7">
            <a:extLst>
              <a:ext uri="{FF2B5EF4-FFF2-40B4-BE49-F238E27FC236}">
                <a16:creationId xmlns:a16="http://schemas.microsoft.com/office/drawing/2014/main" id="{BB572E1C-15C5-47F3-AE78-6103ED8D9FE0}"/>
              </a:ext>
            </a:extLst>
          </p:cNvPr>
          <p:cNvPicPr>
            <a:picLocks noChangeAspect="1"/>
          </p:cNvPicPr>
          <p:nvPr/>
        </p:nvPicPr>
        <p:blipFill>
          <a:blip r:embed="rId4"/>
          <a:stretch>
            <a:fillRect/>
          </a:stretch>
        </p:blipFill>
        <p:spPr>
          <a:xfrm>
            <a:off x="3794105" y="5027382"/>
            <a:ext cx="2797367" cy="1685781"/>
          </a:xfrm>
          <a:prstGeom prst="rect">
            <a:avLst/>
          </a:prstGeom>
        </p:spPr>
      </p:pic>
    </p:spTree>
    <p:extLst>
      <p:ext uri="{BB962C8B-B14F-4D97-AF65-F5344CB8AC3E}">
        <p14:creationId xmlns:p14="http://schemas.microsoft.com/office/powerpoint/2010/main" val="967107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2555195" y="193359"/>
            <a:ext cx="5589587" cy="46196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endParaRPr lang="pl-PL" altLang="pl-PL" sz="2400" b="1" dirty="0"/>
          </a:p>
        </p:txBody>
      </p:sp>
      <p:sp>
        <p:nvSpPr>
          <p:cNvPr id="11" name="pole tekstowe 10">
            <a:extLst>
              <a:ext uri="{FF2B5EF4-FFF2-40B4-BE49-F238E27FC236}">
                <a16:creationId xmlns:a16="http://schemas.microsoft.com/office/drawing/2014/main" id="{40A7300C-8B07-4918-ACAB-116237F0AB34}"/>
              </a:ext>
            </a:extLst>
          </p:cNvPr>
          <p:cNvSpPr txBox="1"/>
          <p:nvPr/>
        </p:nvSpPr>
        <p:spPr>
          <a:xfrm>
            <a:off x="979905" y="1193138"/>
            <a:ext cx="8087557" cy="5262979"/>
          </a:xfrm>
          <a:prstGeom prst="rect">
            <a:avLst/>
          </a:prstGeom>
          <a:solidFill>
            <a:schemeClr val="bg1">
              <a:lumMod val="95000"/>
            </a:schemeClr>
          </a:solidFill>
        </p:spPr>
        <p:txBody>
          <a:bodyPr wrap="square">
            <a:spAutoFit/>
          </a:bodyPr>
          <a:lstStyle/>
          <a:p>
            <a:pPr algn="ctr">
              <a:buFontTx/>
              <a:buNone/>
              <a:defRPr/>
            </a:pPr>
            <a:r>
              <a:rPr lang="pl-PL" altLang="pl-PL" sz="2400" b="1" dirty="0">
                <a:solidFill>
                  <a:srgbClr val="FF0000"/>
                </a:solidFill>
              </a:rPr>
              <a:t>Konwencja o międzynarodowym handlu dzikimi zwierzętami i roślinami</a:t>
            </a:r>
            <a:br>
              <a:rPr lang="pl-PL" altLang="pl-PL" sz="2400" b="1" dirty="0">
                <a:solidFill>
                  <a:srgbClr val="FF0000"/>
                </a:solidFill>
              </a:rPr>
            </a:br>
            <a:r>
              <a:rPr lang="pl-PL" altLang="pl-PL" sz="2400" b="1" dirty="0">
                <a:solidFill>
                  <a:srgbClr val="FF0000"/>
                </a:solidFill>
              </a:rPr>
              <a:t>gatunków zagrożonych wyginięciem</a:t>
            </a:r>
            <a:endParaRPr lang="pl-PL" altLang="pl-PL" sz="2400" dirty="0">
              <a:solidFill>
                <a:srgbClr val="FF0000"/>
              </a:solidFill>
            </a:endParaRPr>
          </a:p>
          <a:p>
            <a:pPr algn="ctr">
              <a:buFontTx/>
              <a:buNone/>
              <a:defRPr/>
            </a:pPr>
            <a:r>
              <a:rPr lang="pl-PL" altLang="pl-PL" sz="1600" dirty="0"/>
              <a:t>sporządzona w Waszyngtonie dnia 3 marca 1973 r.</a:t>
            </a:r>
          </a:p>
          <a:p>
            <a:pPr algn="ctr">
              <a:buFontTx/>
              <a:buNone/>
              <a:defRPr/>
            </a:pPr>
            <a:r>
              <a:rPr lang="pl-PL" sz="1600" b="1" i="0" dirty="0">
                <a:solidFill>
                  <a:srgbClr val="212529"/>
                </a:solidFill>
                <a:effectLst/>
                <a:latin typeface="-apple-system"/>
              </a:rPr>
              <a:t>weszła w życie 1 lipca 1975 r.</a:t>
            </a:r>
          </a:p>
          <a:p>
            <a:pPr algn="ctr">
              <a:buFontTx/>
              <a:buNone/>
              <a:defRPr/>
            </a:pPr>
            <a:r>
              <a:rPr lang="pl-PL" sz="1400" dirty="0">
                <a:effectLst/>
              </a:rPr>
              <a:t>Obecnie jest 183 Stron</a:t>
            </a:r>
            <a:r>
              <a:rPr lang="pl-PL" sz="1600" dirty="0">
                <a:effectLst/>
              </a:rPr>
              <a:t>. </a:t>
            </a:r>
            <a:endParaRPr lang="pl-PL" altLang="pl-PL" sz="1600" b="1" dirty="0"/>
          </a:p>
          <a:p>
            <a:pPr lvl="4" indent="-1431925">
              <a:buFontTx/>
              <a:buNone/>
              <a:defRPr/>
            </a:pPr>
            <a:r>
              <a:rPr lang="pl-PL" altLang="pl-PL" sz="3600" b="1" dirty="0" err="1">
                <a:solidFill>
                  <a:schemeClr val="accent1"/>
                </a:solidFill>
              </a:rPr>
              <a:t>C</a:t>
            </a:r>
            <a:r>
              <a:rPr lang="pl-PL" altLang="pl-PL" sz="2400" b="1" dirty="0" err="1"/>
              <a:t>onvention</a:t>
            </a:r>
            <a:r>
              <a:rPr lang="pl-PL" altLang="pl-PL" sz="2400" b="1" dirty="0"/>
              <a:t> on</a:t>
            </a:r>
          </a:p>
          <a:p>
            <a:pPr lvl="4" indent="-1431925">
              <a:buFontTx/>
              <a:buNone/>
              <a:defRPr/>
            </a:pPr>
            <a:r>
              <a:rPr lang="pl-PL" altLang="pl-PL" sz="3600" b="1" dirty="0">
                <a:solidFill>
                  <a:schemeClr val="accent1"/>
                </a:solidFill>
              </a:rPr>
              <a:t>I</a:t>
            </a:r>
            <a:r>
              <a:rPr lang="pl-PL" altLang="pl-PL" sz="2400" b="1" dirty="0"/>
              <a:t>nternational</a:t>
            </a:r>
          </a:p>
          <a:p>
            <a:pPr lvl="4" indent="-1431925">
              <a:buFontTx/>
              <a:buNone/>
              <a:defRPr/>
            </a:pPr>
            <a:r>
              <a:rPr lang="pl-PL" altLang="pl-PL" sz="3600" b="1" dirty="0">
                <a:solidFill>
                  <a:schemeClr val="accent1"/>
                </a:solidFill>
              </a:rPr>
              <a:t>T</a:t>
            </a:r>
            <a:r>
              <a:rPr lang="pl-PL" altLang="pl-PL" sz="2400" b="1" dirty="0"/>
              <a:t>rade in</a:t>
            </a:r>
          </a:p>
          <a:p>
            <a:pPr lvl="4" indent="-1431925">
              <a:buFontTx/>
              <a:buNone/>
              <a:defRPr/>
            </a:pPr>
            <a:r>
              <a:rPr lang="pl-PL" altLang="pl-PL" sz="3600" b="1" dirty="0" err="1">
                <a:solidFill>
                  <a:schemeClr val="accent1"/>
                </a:solidFill>
              </a:rPr>
              <a:t>E</a:t>
            </a:r>
            <a:r>
              <a:rPr lang="pl-PL" altLang="pl-PL" sz="2400" b="1" dirty="0" err="1"/>
              <a:t>ndangered</a:t>
            </a:r>
            <a:endParaRPr lang="pl-PL" altLang="pl-PL" sz="2400" b="1" dirty="0"/>
          </a:p>
          <a:p>
            <a:pPr lvl="4" indent="-1431925">
              <a:buFontTx/>
              <a:buNone/>
              <a:defRPr/>
            </a:pPr>
            <a:r>
              <a:rPr lang="pl-PL" altLang="pl-PL" sz="3600" b="1" dirty="0" err="1">
                <a:solidFill>
                  <a:schemeClr val="accent1"/>
                </a:solidFill>
              </a:rPr>
              <a:t>S</a:t>
            </a:r>
            <a:r>
              <a:rPr lang="pl-PL" altLang="pl-PL" sz="2400" b="1" dirty="0" err="1"/>
              <a:t>pecies</a:t>
            </a:r>
            <a:r>
              <a:rPr lang="pl-PL" altLang="pl-PL" sz="2400" b="1" dirty="0"/>
              <a:t> of </a:t>
            </a:r>
            <a:r>
              <a:rPr lang="pl-PL" altLang="pl-PL" sz="2400" b="1" dirty="0" err="1"/>
              <a:t>wild</a:t>
            </a:r>
            <a:r>
              <a:rPr lang="pl-PL" altLang="pl-PL" sz="2400" b="1" dirty="0"/>
              <a:t> fauna and flora</a:t>
            </a:r>
            <a:endParaRPr lang="pl-PL" altLang="pl-PL" sz="2400" b="1" u="sng" dirty="0"/>
          </a:p>
          <a:p>
            <a:pPr lvl="4" indent="-1431925">
              <a:buFontTx/>
              <a:buNone/>
              <a:defRPr/>
            </a:pPr>
            <a:r>
              <a:rPr lang="pl-PL" altLang="pl-PL" sz="3600" b="1" u="sng" dirty="0">
                <a:solidFill>
                  <a:schemeClr val="accent1"/>
                </a:solidFill>
              </a:rPr>
              <a:t>C I T E S</a:t>
            </a:r>
          </a:p>
        </p:txBody>
      </p:sp>
      <p:pic>
        <p:nvPicPr>
          <p:cNvPr id="6" name="Symbol zastępczy zawartości 5">
            <a:extLst>
              <a:ext uri="{FF2B5EF4-FFF2-40B4-BE49-F238E27FC236}">
                <a16:creationId xmlns:a16="http://schemas.microsoft.com/office/drawing/2014/main" id="{7D6188DD-A906-4A79-A9AA-A572075830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02021" y="3517559"/>
            <a:ext cx="3412784" cy="2055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rostokąt 2">
            <a:extLst>
              <a:ext uri="{FF2B5EF4-FFF2-40B4-BE49-F238E27FC236}">
                <a16:creationId xmlns:a16="http://schemas.microsoft.com/office/drawing/2014/main" id="{AA44AD32-B98C-4E25-877B-285A89C94AC6}"/>
              </a:ext>
            </a:extLst>
          </p:cNvPr>
          <p:cNvSpPr/>
          <p:nvPr/>
        </p:nvSpPr>
        <p:spPr>
          <a:xfrm>
            <a:off x="4254756" y="6111268"/>
            <a:ext cx="4438851" cy="523220"/>
          </a:xfrm>
          <a:prstGeom prst="rect">
            <a:avLst/>
          </a:prstGeom>
          <a:solidFill>
            <a:srgbClr val="FFFF00"/>
          </a:solidFill>
        </p:spPr>
        <p:txBody>
          <a:bodyPr wrap="square">
            <a:spAutoFit/>
          </a:bodyPr>
          <a:lstStyle/>
          <a:p>
            <a:pPr algn="ctr"/>
            <a:r>
              <a:rPr lang="pl-PL" altLang="pl-PL" sz="1400" b="1" dirty="0">
                <a:solidFill>
                  <a:srgbClr val="000000"/>
                </a:solidFill>
              </a:rPr>
              <a:t>W Polsce przepisy Konwencji stosowane </a:t>
            </a:r>
            <a:br>
              <a:rPr lang="pl-PL" altLang="pl-PL" sz="1400" b="1" dirty="0">
                <a:solidFill>
                  <a:srgbClr val="000000"/>
                </a:solidFill>
              </a:rPr>
            </a:br>
            <a:r>
              <a:rPr lang="pl-PL" altLang="pl-PL" sz="1400" b="1" dirty="0">
                <a:solidFill>
                  <a:srgbClr val="000000"/>
                </a:solidFill>
              </a:rPr>
              <a:t>są od 12 marca 1990r.</a:t>
            </a:r>
            <a:endParaRPr lang="pl-PL" sz="1400" dirty="0"/>
          </a:p>
        </p:txBody>
      </p:sp>
      <p:sp>
        <p:nvSpPr>
          <p:cNvPr id="8" name="pole tekstowe 7">
            <a:extLst>
              <a:ext uri="{FF2B5EF4-FFF2-40B4-BE49-F238E27FC236}">
                <a16:creationId xmlns:a16="http://schemas.microsoft.com/office/drawing/2014/main" id="{E4189430-8F01-4606-869E-1A761E05F3EF}"/>
              </a:ext>
            </a:extLst>
          </p:cNvPr>
          <p:cNvSpPr txBox="1"/>
          <p:nvPr/>
        </p:nvSpPr>
        <p:spPr>
          <a:xfrm>
            <a:off x="2674983" y="186423"/>
            <a:ext cx="5203482" cy="461665"/>
          </a:xfrm>
          <a:prstGeom prst="rect">
            <a:avLst/>
          </a:prstGeom>
          <a:noFill/>
        </p:spPr>
        <p:txBody>
          <a:bodyPr wrap="square">
            <a:spAutoFit/>
          </a:bodyPr>
          <a:lstStyle/>
          <a:p>
            <a:pPr algn="ctr">
              <a:defRPr/>
            </a:pPr>
            <a:r>
              <a:rPr lang="pl-PL" altLang="pl-PL" sz="2400" b="1" dirty="0">
                <a:solidFill>
                  <a:srgbClr val="000000"/>
                </a:solidFill>
              </a:rPr>
              <a:t>KONWENCJA WASZYNGTOŃSKA</a:t>
            </a:r>
            <a:endParaRPr lang="pl-PL" altLang="pl-PL" sz="2400" b="1" dirty="0"/>
          </a:p>
        </p:txBody>
      </p:sp>
    </p:spTree>
    <p:extLst>
      <p:ext uri="{BB962C8B-B14F-4D97-AF65-F5344CB8AC3E}">
        <p14:creationId xmlns:p14="http://schemas.microsoft.com/office/powerpoint/2010/main" val="3870476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cites logo 4">
            <a:extLst>
              <a:ext uri="{FF2B5EF4-FFF2-40B4-BE49-F238E27FC236}">
                <a16:creationId xmlns:a16="http://schemas.microsoft.com/office/drawing/2014/main" id="{F8777526-C8B6-4ECC-A9A7-07DBF22BFC2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7499" y="5622573"/>
            <a:ext cx="1814507" cy="105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3">
            <a:extLst>
              <a:ext uri="{FF2B5EF4-FFF2-40B4-BE49-F238E27FC236}">
                <a16:creationId xmlns:a16="http://schemas.microsoft.com/office/drawing/2014/main" id="{192A9107-388A-464C-9262-17466EBA415F}"/>
              </a:ext>
            </a:extLst>
          </p:cNvPr>
          <p:cNvSpPr>
            <a:spLocks noGrp="1" noChangeArrowheads="1"/>
          </p:cNvSpPr>
          <p:nvPr>
            <p:ph type="body" idx="1"/>
          </p:nvPr>
        </p:nvSpPr>
        <p:spPr>
          <a:xfrm>
            <a:off x="920319" y="2351450"/>
            <a:ext cx="8266925" cy="4525963"/>
          </a:xfrm>
        </p:spPr>
        <p:txBody>
          <a:bodyPr/>
          <a:lstStyle/>
          <a:p>
            <a:pPr>
              <a:buFont typeface="Wingdings" panose="05000000000000000000" pitchFamily="2" charset="2"/>
              <a:buChar char="§"/>
            </a:pPr>
            <a:r>
              <a:rPr lang="pl-PL" altLang="pl-PL" sz="2200" b="1" dirty="0">
                <a:solidFill>
                  <a:srgbClr val="006600"/>
                </a:solidFill>
              </a:rPr>
              <a:t>Zachowanie dla przyszłych pokoleń dziko występujących populacji zwierząt i roślin</a:t>
            </a:r>
          </a:p>
          <a:p>
            <a:pPr>
              <a:buFont typeface="Wingdings" panose="05000000000000000000" pitchFamily="2" charset="2"/>
              <a:buChar char="§"/>
            </a:pPr>
            <a:r>
              <a:rPr lang="pl-PL" altLang="pl-PL" sz="2200" b="1" dirty="0">
                <a:solidFill>
                  <a:srgbClr val="006600"/>
                </a:solidFill>
              </a:rPr>
              <a:t>Ograniczenie popytu na okazy i rozwoju czarnego rynku </a:t>
            </a:r>
          </a:p>
          <a:p>
            <a:pPr>
              <a:buFont typeface="Wingdings" panose="05000000000000000000" pitchFamily="2" charset="2"/>
              <a:buChar char="§"/>
            </a:pPr>
            <a:r>
              <a:rPr lang="pl-PL" altLang="pl-PL" sz="2200" b="1" dirty="0"/>
              <a:t>Ochrona gatunków zagrożonych poprzez międzynarodową reglamentację obrotu</a:t>
            </a:r>
          </a:p>
          <a:p>
            <a:pPr>
              <a:buFont typeface="Wingdings" panose="05000000000000000000" pitchFamily="2" charset="2"/>
              <a:buChar char="§"/>
            </a:pPr>
            <a:r>
              <a:rPr lang="pl-PL" altLang="pl-PL" sz="2200" b="1" dirty="0"/>
              <a:t>Walka z międzynarodową przestępczością przeciwko przyrodzie</a:t>
            </a:r>
          </a:p>
          <a:p>
            <a:pPr>
              <a:buFont typeface="Wingdings" panose="05000000000000000000" pitchFamily="2" charset="2"/>
              <a:buChar char="§"/>
            </a:pPr>
            <a:r>
              <a:rPr lang="pl-PL" altLang="pl-PL" sz="2200" b="1" dirty="0"/>
              <a:t>Przybliżenie  opinii społecznej problemu handlu okazami CITES.</a:t>
            </a:r>
          </a:p>
        </p:txBody>
      </p:sp>
      <p:sp>
        <p:nvSpPr>
          <p:cNvPr id="5" name="Rectangle 2">
            <a:extLst>
              <a:ext uri="{FF2B5EF4-FFF2-40B4-BE49-F238E27FC236}">
                <a16:creationId xmlns:a16="http://schemas.microsoft.com/office/drawing/2014/main" id="{A1E94F25-C96F-4A05-A34E-75725D6A42E6}"/>
              </a:ext>
            </a:extLst>
          </p:cNvPr>
          <p:cNvSpPr txBox="1">
            <a:spLocks noChangeArrowheads="1"/>
          </p:cNvSpPr>
          <p:nvPr/>
        </p:nvSpPr>
        <p:spPr bwMode="auto">
          <a:xfrm>
            <a:off x="2131988" y="315877"/>
            <a:ext cx="5843588" cy="681037"/>
          </a:xfrm>
          <a:prstGeom prst="rect">
            <a:avLst/>
          </a:prstGeom>
          <a:solidFill>
            <a:srgbClr val="FFFF00"/>
          </a:solidFill>
          <a:ln/>
        </p:spPr>
        <p:style>
          <a:lnRef idx="1">
            <a:schemeClr val="accent5"/>
          </a:lnRef>
          <a:fillRef idx="2">
            <a:schemeClr val="accent5"/>
          </a:fillRef>
          <a:effectRef idx="1">
            <a:schemeClr val="accent5"/>
          </a:effectRef>
          <a:fontRef idx="minor">
            <a:schemeClr val="dk1"/>
          </a:fontRef>
        </p:style>
        <p:txBody>
          <a:bodyPr anchor="ct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4400" b="1" dirty="0"/>
              <a:t>Cele CITES</a:t>
            </a:r>
            <a:endParaRPr lang="pl-PL" altLang="pl-PL" sz="4400" dirty="0">
              <a:solidFill>
                <a:srgbClr val="000000"/>
              </a:solidFill>
            </a:endParaRPr>
          </a:p>
        </p:txBody>
      </p:sp>
      <p:sp>
        <p:nvSpPr>
          <p:cNvPr id="6" name="pole tekstowe 5">
            <a:extLst>
              <a:ext uri="{FF2B5EF4-FFF2-40B4-BE49-F238E27FC236}">
                <a16:creationId xmlns:a16="http://schemas.microsoft.com/office/drawing/2014/main" id="{83C7B210-774A-4D0E-82BF-202A130FCC56}"/>
              </a:ext>
            </a:extLst>
          </p:cNvPr>
          <p:cNvSpPr txBox="1"/>
          <p:nvPr/>
        </p:nvSpPr>
        <p:spPr>
          <a:xfrm>
            <a:off x="3708477" y="5474438"/>
            <a:ext cx="4978323" cy="1200329"/>
          </a:xfrm>
          <a:prstGeom prst="rect">
            <a:avLst/>
          </a:prstGeom>
          <a:solidFill>
            <a:srgbClr val="FF0000"/>
          </a:solidFill>
          <a:ln>
            <a:solidFill>
              <a:schemeClr val="tx1"/>
            </a:solidFill>
          </a:ln>
        </p:spPr>
        <p:txBody>
          <a:bodyPr wrap="square" rtlCol="0">
            <a:spAutoFit/>
          </a:bodyPr>
          <a:lstStyle/>
          <a:p>
            <a:pPr algn="just"/>
            <a:r>
              <a:rPr lang="pl-PL" b="1" dirty="0"/>
              <a:t>Chęć posiadania przez człowieka produktów z atrakcyjnych i rzadkich gatunków doprowadza lub może doprowadzić do ich zagłady.</a:t>
            </a:r>
          </a:p>
        </p:txBody>
      </p:sp>
      <p:sp>
        <p:nvSpPr>
          <p:cNvPr id="7" name="pole tekstowe 6">
            <a:extLst>
              <a:ext uri="{FF2B5EF4-FFF2-40B4-BE49-F238E27FC236}">
                <a16:creationId xmlns:a16="http://schemas.microsoft.com/office/drawing/2014/main" id="{BA397672-D0CC-4D01-B22F-C379DD5832D1}"/>
              </a:ext>
            </a:extLst>
          </p:cNvPr>
          <p:cNvSpPr txBox="1"/>
          <p:nvPr/>
        </p:nvSpPr>
        <p:spPr>
          <a:xfrm>
            <a:off x="989045" y="1338968"/>
            <a:ext cx="7931020" cy="1015663"/>
          </a:xfrm>
          <a:prstGeom prst="rect">
            <a:avLst/>
          </a:prstGeom>
          <a:noFill/>
        </p:spPr>
        <p:txBody>
          <a:bodyPr wrap="square">
            <a:spAutoFit/>
          </a:bodyPr>
          <a:lstStyle/>
          <a:p>
            <a:pPr algn="just"/>
            <a:r>
              <a:rPr lang="pl-PL" sz="2000" b="1" i="0" u="none" strike="noStrike" baseline="0" dirty="0">
                <a:solidFill>
                  <a:srgbClr val="FF0000"/>
                </a:solidFill>
                <a:latin typeface="+mn-lt"/>
              </a:rPr>
              <a:t>Głównym</a:t>
            </a:r>
            <a:r>
              <a:rPr lang="pl-PL" sz="2000" b="1" dirty="0">
                <a:solidFill>
                  <a:srgbClr val="FF0000"/>
                </a:solidFill>
                <a:latin typeface="+mn-lt"/>
              </a:rPr>
              <a:t> </a:t>
            </a:r>
            <a:r>
              <a:rPr lang="pl-PL" sz="2000" b="1" i="0" u="none" strike="noStrike" baseline="0" dirty="0">
                <a:solidFill>
                  <a:srgbClr val="FF0000"/>
                </a:solidFill>
                <a:latin typeface="+mn-lt"/>
              </a:rPr>
              <a:t>celem Konwencji jest ochrona dzikich gatunków fauny i flory przed ich nadmierną </a:t>
            </a:r>
            <a:r>
              <a:rPr lang="pl-PL" sz="2000" b="1" dirty="0">
                <a:solidFill>
                  <a:srgbClr val="FF0000"/>
                </a:solidFill>
                <a:latin typeface="+mn-lt"/>
              </a:rPr>
              <a:t>e</a:t>
            </a:r>
            <a:r>
              <a:rPr lang="pl-PL" sz="2000" b="1" i="0" u="none" strike="noStrike" baseline="0" dirty="0">
                <a:solidFill>
                  <a:srgbClr val="FF0000"/>
                </a:solidFill>
                <a:latin typeface="+mn-lt"/>
              </a:rPr>
              <a:t>ksploatacją na potrzeby handlu międzynarodowego.</a:t>
            </a:r>
            <a:endParaRPr lang="pl-PL" sz="2000" b="1" dirty="0">
              <a:solidFill>
                <a:srgbClr val="FF0000"/>
              </a:solidFill>
              <a:latin typeface="+mn-lt"/>
            </a:endParaRPr>
          </a:p>
        </p:txBody>
      </p:sp>
    </p:spTree>
    <p:extLst>
      <p:ext uri="{BB962C8B-B14F-4D97-AF65-F5344CB8AC3E}">
        <p14:creationId xmlns:p14="http://schemas.microsoft.com/office/powerpoint/2010/main" val="215912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a:xfrm>
            <a:off x="938018" y="1617967"/>
            <a:ext cx="7916732" cy="2516671"/>
          </a:xfrm>
        </p:spPr>
        <p:txBody>
          <a:bodyPr/>
          <a:lstStyle/>
          <a:p>
            <a:pPr marL="0" indent="0" algn="just">
              <a:buFont typeface="Arial" charset="0"/>
              <a:buNone/>
              <a:defRPr/>
            </a:pPr>
            <a:r>
              <a:rPr lang="pl-PL" sz="2800" b="1" dirty="0"/>
              <a:t>W międzynarodowym handlu wprowadzono</a:t>
            </a:r>
            <a:r>
              <a:rPr lang="pl-PL" sz="2800" b="1" u="sng" dirty="0"/>
              <a:t> </a:t>
            </a:r>
            <a:r>
              <a:rPr lang="pl-PL" sz="2800" b="1" u="sng" dirty="0">
                <a:solidFill>
                  <a:srgbClr val="FF0000"/>
                </a:solidFill>
              </a:rPr>
              <a:t>Zakazy i reglamentację obrotu</a:t>
            </a:r>
            <a:r>
              <a:rPr lang="pl-PL" sz="2400" b="1" u="sng" dirty="0">
                <a:solidFill>
                  <a:srgbClr val="FF0000"/>
                </a:solidFill>
              </a:rPr>
              <a:t> OKAZAMI </a:t>
            </a:r>
            <a:r>
              <a:rPr lang="pl-PL" sz="2400" b="1" dirty="0"/>
              <a:t>gatunków, które w związku z </a:t>
            </a:r>
            <a:r>
              <a:rPr lang="pl-PL" sz="2400" b="1" dirty="0">
                <a:solidFill>
                  <a:srgbClr val="FF0000"/>
                </a:solidFill>
              </a:rPr>
              <a:t>POPYTEM </a:t>
            </a:r>
            <a:br>
              <a:rPr lang="pl-PL" sz="2400" b="1" dirty="0">
                <a:solidFill>
                  <a:srgbClr val="FF0000"/>
                </a:solidFill>
              </a:rPr>
            </a:br>
            <a:r>
              <a:rPr lang="pl-PL" sz="2400" b="1" dirty="0">
                <a:solidFill>
                  <a:srgbClr val="FF0000"/>
                </a:solidFill>
              </a:rPr>
              <a:t>I  PODAżĄ </a:t>
            </a:r>
            <a:r>
              <a:rPr lang="pl-PL" sz="2400" b="1" dirty="0"/>
              <a:t>są lub mogą być uznane za zagrożone wyginięciem</a:t>
            </a:r>
            <a:endParaRPr lang="pl-PL" sz="2400" b="1" dirty="0">
              <a:solidFill>
                <a:srgbClr val="FF0000"/>
              </a:solidFill>
            </a:endParaRPr>
          </a:p>
        </p:txBody>
      </p:sp>
      <p:sp>
        <p:nvSpPr>
          <p:cNvPr id="14340" name="pole tekstowe 5"/>
          <p:cNvSpPr txBox="1">
            <a:spLocks noChangeArrowheads="1"/>
          </p:cNvSpPr>
          <p:nvPr/>
        </p:nvSpPr>
        <p:spPr bwMode="auto">
          <a:xfrm>
            <a:off x="7321550" y="5842000"/>
            <a:ext cx="1398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r>
              <a:rPr lang="pl-PL" altLang="pl-PL" sz="700"/>
              <a:t>Kraków, 8-9 listopada 2017 r.</a:t>
            </a:r>
          </a:p>
          <a:p>
            <a:pPr algn="ctr" eaLnBrk="1" hangingPunct="1">
              <a:spcBef>
                <a:spcPct val="0"/>
              </a:spcBef>
              <a:buFontTx/>
              <a:buNone/>
            </a:pPr>
            <a:r>
              <a:rPr lang="pl-PL" altLang="pl-PL" sz="700"/>
              <a:t>.</a:t>
            </a:r>
          </a:p>
        </p:txBody>
      </p:sp>
      <p:sp>
        <p:nvSpPr>
          <p:cNvPr id="16390" name="Rectangle 2"/>
          <p:cNvSpPr txBox="1">
            <a:spLocks noChangeArrowheads="1"/>
          </p:cNvSpPr>
          <p:nvPr/>
        </p:nvSpPr>
        <p:spPr bwMode="auto">
          <a:xfrm>
            <a:off x="2306346" y="127001"/>
            <a:ext cx="5843588" cy="681037"/>
          </a:xfrm>
          <a:prstGeom prst="rect">
            <a:avLst/>
          </a:prstGeom>
          <a:solidFill>
            <a:srgbClr val="FFFF00"/>
          </a:solidFill>
          <a:ln/>
        </p:spPr>
        <p:style>
          <a:lnRef idx="1">
            <a:schemeClr val="accent5"/>
          </a:lnRef>
          <a:fillRef idx="2">
            <a:schemeClr val="accent5"/>
          </a:fillRef>
          <a:effectRef idx="1">
            <a:schemeClr val="accent5"/>
          </a:effectRef>
          <a:fontRef idx="minor">
            <a:schemeClr val="dk1"/>
          </a:fontRef>
        </p:style>
        <p:txBody>
          <a:bodyPr anchor="ct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4400" b="1" dirty="0">
                <a:solidFill>
                  <a:srgbClr val="000000"/>
                </a:solidFill>
              </a:rPr>
              <a:t>Ochrona CITES</a:t>
            </a:r>
          </a:p>
        </p:txBody>
      </p:sp>
      <p:sp>
        <p:nvSpPr>
          <p:cNvPr id="8" name="pole tekstowe 7">
            <a:extLst>
              <a:ext uri="{FF2B5EF4-FFF2-40B4-BE49-F238E27FC236}">
                <a16:creationId xmlns:a16="http://schemas.microsoft.com/office/drawing/2014/main" id="{7000AA3D-0ACA-49CD-A232-C7462AED1B1C}"/>
              </a:ext>
            </a:extLst>
          </p:cNvPr>
          <p:cNvSpPr txBox="1"/>
          <p:nvPr/>
        </p:nvSpPr>
        <p:spPr>
          <a:xfrm>
            <a:off x="2873992" y="1122477"/>
            <a:ext cx="5092553" cy="523220"/>
          </a:xfrm>
          <a:prstGeom prst="rect">
            <a:avLst/>
          </a:prstGeom>
          <a:noFill/>
        </p:spPr>
        <p:txBody>
          <a:bodyPr wrap="square">
            <a:spAutoFit/>
          </a:bodyPr>
          <a:lstStyle/>
          <a:p>
            <a:r>
              <a:rPr lang="pl-PL" sz="2800" b="1" dirty="0">
                <a:effectLst/>
                <a:latin typeface="Arial" panose="020B0604020202020204" pitchFamily="34" charset="0"/>
              </a:rPr>
              <a:t>Jak działa Konwencja ?</a:t>
            </a:r>
            <a:endParaRPr lang="pl-PL" sz="2800" b="1" dirty="0"/>
          </a:p>
        </p:txBody>
      </p:sp>
      <p:sp>
        <p:nvSpPr>
          <p:cNvPr id="9" name="pole tekstowe 8">
            <a:extLst>
              <a:ext uri="{FF2B5EF4-FFF2-40B4-BE49-F238E27FC236}">
                <a16:creationId xmlns:a16="http://schemas.microsoft.com/office/drawing/2014/main" id="{DA9F7AB1-1663-4DBF-9128-2B2583998295}"/>
              </a:ext>
            </a:extLst>
          </p:cNvPr>
          <p:cNvSpPr txBox="1"/>
          <p:nvPr/>
        </p:nvSpPr>
        <p:spPr>
          <a:xfrm>
            <a:off x="747570" y="4710446"/>
            <a:ext cx="5541262" cy="2031325"/>
          </a:xfrm>
          <a:prstGeom prst="rect">
            <a:avLst/>
          </a:prstGeom>
          <a:solidFill>
            <a:srgbClr val="FF9900"/>
          </a:solidFill>
        </p:spPr>
        <p:txBody>
          <a:bodyPr wrap="square" rtlCol="0">
            <a:spAutoFit/>
          </a:bodyPr>
          <a:lstStyle/>
          <a:p>
            <a:pPr algn="ctr"/>
            <a:r>
              <a:rPr lang="pl-PL" b="1" dirty="0"/>
              <a:t>Jakie gatunki będą objęte ochroną?:</a:t>
            </a:r>
            <a:endParaRPr lang="pl-PL" dirty="0"/>
          </a:p>
          <a:p>
            <a:r>
              <a:rPr lang="pl-PL" b="1" dirty="0"/>
              <a:t>- Te, na które jest popyt !!!</a:t>
            </a:r>
          </a:p>
          <a:p>
            <a:r>
              <a:rPr lang="pl-PL" b="1" dirty="0"/>
              <a:t>- Te, które są atrakcyjne !!!</a:t>
            </a:r>
          </a:p>
          <a:p>
            <a:r>
              <a:rPr lang="pl-PL" b="1" dirty="0"/>
              <a:t>- Te, które są ładne !!!</a:t>
            </a:r>
          </a:p>
          <a:p>
            <a:r>
              <a:rPr lang="pl-PL" b="1" dirty="0"/>
              <a:t>- Te, które się sprzedają !!!</a:t>
            </a:r>
          </a:p>
          <a:p>
            <a:r>
              <a:rPr lang="pl-PL" b="1" dirty="0"/>
              <a:t>- Te, które ktoś chce mieć !!!</a:t>
            </a:r>
          </a:p>
          <a:p>
            <a:r>
              <a:rPr lang="pl-PL" b="1" dirty="0"/>
              <a:t>- Te, które ktoś chce przywieźć jako pamiątkę !!!</a:t>
            </a:r>
          </a:p>
        </p:txBody>
      </p:sp>
      <p:pic>
        <p:nvPicPr>
          <p:cNvPr id="14343" name="Picture 6" descr="sło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1532" y="3932909"/>
            <a:ext cx="3128606" cy="233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pole tekstowe 9">
            <a:extLst>
              <a:ext uri="{FF2B5EF4-FFF2-40B4-BE49-F238E27FC236}">
                <a16:creationId xmlns:a16="http://schemas.microsoft.com/office/drawing/2014/main" id="{EC4D9745-9815-418F-B98B-C40ED58820F7}"/>
              </a:ext>
            </a:extLst>
          </p:cNvPr>
          <p:cNvSpPr txBox="1"/>
          <p:nvPr/>
        </p:nvSpPr>
        <p:spPr>
          <a:xfrm>
            <a:off x="680746" y="3865335"/>
            <a:ext cx="5201524" cy="461665"/>
          </a:xfrm>
          <a:prstGeom prst="rect">
            <a:avLst/>
          </a:prstGeom>
          <a:solidFill>
            <a:srgbClr val="FFFF00"/>
          </a:solidFill>
          <a:ln w="38100">
            <a:solidFill>
              <a:schemeClr val="accent1"/>
            </a:solidFill>
          </a:ln>
        </p:spPr>
        <p:txBody>
          <a:bodyPr wrap="square">
            <a:spAutoFit/>
          </a:bodyPr>
          <a:lstStyle/>
          <a:p>
            <a:r>
              <a:rPr lang="pl-PL" sz="2400" b="1" dirty="0">
                <a:solidFill>
                  <a:srgbClr val="7030A0"/>
                </a:solidFill>
                <a:highlight>
                  <a:srgbClr val="FFFF00"/>
                </a:highlight>
              </a:rPr>
              <a:t>System zezwoleń i kontyngentów</a:t>
            </a:r>
            <a:endParaRPr lang="pl-PL" sz="2400" dirty="0">
              <a:highlight>
                <a:srgbClr val="FFFF00"/>
              </a:highlight>
            </a:endParaRPr>
          </a:p>
        </p:txBody>
      </p:sp>
    </p:spTree>
    <p:extLst>
      <p:ext uri="{BB962C8B-B14F-4D97-AF65-F5344CB8AC3E}">
        <p14:creationId xmlns:p14="http://schemas.microsoft.com/office/powerpoint/2010/main" val="92789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zy Europa włączy się do walki z nielegalnym handlem? - Focus.pl">
            <a:extLst>
              <a:ext uri="{FF2B5EF4-FFF2-40B4-BE49-F238E27FC236}">
                <a16:creationId xmlns:a16="http://schemas.microsoft.com/office/drawing/2014/main" id="{FFFF2A3E-A36C-4EBB-8D26-1F6A7FE2B3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6763" y="3158788"/>
            <a:ext cx="3713030" cy="2693856"/>
          </a:xfrm>
          <a:prstGeom prst="rect">
            <a:avLst/>
          </a:prstGeom>
          <a:noFill/>
          <a:extLst>
            <a:ext uri="{909E8E84-426E-40DD-AFC4-6F175D3DCCD1}">
              <a14:hiddenFill xmlns:a14="http://schemas.microsoft.com/office/drawing/2010/main">
                <a:solidFill>
                  <a:srgbClr val="FFFFFF"/>
                </a:solidFill>
              </a14:hiddenFill>
            </a:ext>
          </a:extLst>
        </p:spPr>
      </p:pic>
      <p:sp>
        <p:nvSpPr>
          <p:cNvPr id="15362" name="Symbol zastępczy zawartości 1"/>
          <p:cNvSpPr>
            <a:spLocks noGrp="1"/>
          </p:cNvSpPr>
          <p:nvPr>
            <p:ph idx="1"/>
          </p:nvPr>
        </p:nvSpPr>
        <p:spPr>
          <a:xfrm>
            <a:off x="864597" y="1283812"/>
            <a:ext cx="7825351" cy="1474411"/>
          </a:xfrm>
        </p:spPr>
        <p:txBody>
          <a:bodyPr/>
          <a:lstStyle/>
          <a:p>
            <a:pPr marL="469900" indent="-469900" algn="ctr">
              <a:buFont typeface="Arial" charset="0"/>
              <a:buNone/>
            </a:pPr>
            <a:r>
              <a:rPr lang="pl-PL" altLang="pl-PL" sz="2800" b="1" dirty="0">
                <a:solidFill>
                  <a:srgbClr val="FF0000"/>
                </a:solidFill>
              </a:rPr>
              <a:t>Nielegalny handel okazami CITES</a:t>
            </a:r>
            <a:br>
              <a:rPr lang="pl-PL" altLang="pl-PL" sz="2800" b="1" dirty="0">
                <a:solidFill>
                  <a:srgbClr val="FF0000"/>
                </a:solidFill>
              </a:rPr>
            </a:br>
            <a:r>
              <a:rPr lang="pl-PL" altLang="pl-PL" sz="2800" b="1" dirty="0">
                <a:solidFill>
                  <a:srgbClr val="FF0000"/>
                </a:solidFill>
              </a:rPr>
              <a:t>jest porównywany z handlem </a:t>
            </a:r>
            <a:br>
              <a:rPr lang="pl-PL" altLang="pl-PL" sz="2800" b="1" dirty="0">
                <a:solidFill>
                  <a:srgbClr val="FF0000"/>
                </a:solidFill>
              </a:rPr>
            </a:br>
            <a:r>
              <a:rPr lang="pl-PL" altLang="pl-PL" sz="2800" b="1" dirty="0">
                <a:solidFill>
                  <a:srgbClr val="FF0000"/>
                </a:solidFill>
              </a:rPr>
              <a:t>narkotykami i nielegalnym </a:t>
            </a:r>
            <a:br>
              <a:rPr lang="pl-PL" altLang="pl-PL" sz="2800" b="1" dirty="0">
                <a:solidFill>
                  <a:srgbClr val="FF0000"/>
                </a:solidFill>
              </a:rPr>
            </a:br>
            <a:r>
              <a:rPr lang="pl-PL" altLang="pl-PL" sz="2800" b="1" dirty="0">
                <a:solidFill>
                  <a:srgbClr val="FF0000"/>
                </a:solidFill>
              </a:rPr>
              <a:t>handlem bronią</a:t>
            </a:r>
          </a:p>
        </p:txBody>
      </p:sp>
      <p:sp>
        <p:nvSpPr>
          <p:cNvPr id="18437" name="Rectangle 2"/>
          <p:cNvSpPr txBox="1">
            <a:spLocks noChangeArrowheads="1"/>
          </p:cNvSpPr>
          <p:nvPr/>
        </p:nvSpPr>
        <p:spPr bwMode="auto">
          <a:xfrm>
            <a:off x="2001383" y="88601"/>
            <a:ext cx="5995988" cy="920136"/>
          </a:xfrm>
          <a:prstGeom prst="rect">
            <a:avLst/>
          </a:prstGeom>
          <a:ln/>
        </p:spPr>
        <p:style>
          <a:lnRef idx="1">
            <a:schemeClr val="accent3"/>
          </a:lnRef>
          <a:fillRef idx="2">
            <a:schemeClr val="accent3"/>
          </a:fillRef>
          <a:effectRef idx="1">
            <a:schemeClr val="accent3"/>
          </a:effectRef>
          <a:fontRef idx="minor">
            <a:schemeClr val="dk1"/>
          </a:fontRef>
        </p:style>
        <p:txBody>
          <a:bodyPr anchor="b"/>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2400" b="1" dirty="0">
                <a:solidFill>
                  <a:srgbClr val="000000"/>
                </a:solidFill>
              </a:rPr>
              <a:t>Wpływ zorganizowanej przestępczości na przyrodę i środowisko</a:t>
            </a:r>
          </a:p>
        </p:txBody>
      </p:sp>
      <p:sp>
        <p:nvSpPr>
          <p:cNvPr id="9" name="Text Box 4"/>
          <p:cNvSpPr txBox="1">
            <a:spLocks noChangeArrowheads="1"/>
          </p:cNvSpPr>
          <p:nvPr/>
        </p:nvSpPr>
        <p:spPr bwMode="auto">
          <a:xfrm>
            <a:off x="466532" y="3245286"/>
            <a:ext cx="4180114" cy="1969770"/>
          </a:xfrm>
          <a:prstGeom prst="rect">
            <a:avLst/>
          </a:prstGeom>
          <a:solidFill>
            <a:srgbClr val="FF9900"/>
          </a:solidFill>
          <a:ln w="60325" algn="ctr">
            <a:solidFill>
              <a:schemeClr val="bg1"/>
            </a:solidFill>
            <a:miter lim="800000"/>
            <a:headEnd/>
            <a:tailEnd/>
          </a:ln>
        </p:spPr>
        <p:txBody>
          <a:bodyPr wrap="square"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endParaRPr lang="pl-PL" altLang="pl-PL" sz="1600" b="1" dirty="0">
              <a:latin typeface="Cambria" pitchFamily="18" charset="0"/>
            </a:endParaRPr>
          </a:p>
          <a:p>
            <a:pPr algn="ctr" eaLnBrk="1" hangingPunct="1">
              <a:spcBef>
                <a:spcPct val="0"/>
              </a:spcBef>
              <a:buFontTx/>
              <a:buNone/>
            </a:pPr>
            <a:r>
              <a:rPr lang="pl-PL" altLang="pl-PL" sz="1600" b="1" dirty="0">
                <a:latin typeface="+mn-lt"/>
              </a:rPr>
              <a:t>Międzynarodowa organizacja </a:t>
            </a:r>
            <a:r>
              <a:rPr lang="pl-PL" altLang="pl-PL" sz="1600" b="1" dirty="0" err="1">
                <a:latin typeface="+mn-lt"/>
              </a:rPr>
              <a:t>Traffic</a:t>
            </a:r>
            <a:r>
              <a:rPr lang="pl-PL" altLang="pl-PL" sz="1600" b="1" dirty="0">
                <a:latin typeface="+mn-lt"/>
              </a:rPr>
              <a:t> szacuje, że coroczny obrót okazami pozyskanymi z natury opiewa na kwotę około 160 miliardów USD. Dotyczy to wszystkich dzikich roślin i zwierząt w tym (np. rybołówstwo czy drewno tropikalne)</a:t>
            </a:r>
          </a:p>
          <a:p>
            <a:pPr algn="ctr" eaLnBrk="1" hangingPunct="1">
              <a:spcBef>
                <a:spcPct val="0"/>
              </a:spcBef>
              <a:buFontTx/>
              <a:buNone/>
            </a:pPr>
            <a:endParaRPr lang="pl-PL" altLang="pl-PL" sz="1600" b="1" dirty="0">
              <a:latin typeface="Cambria" pitchFamily="18" charset="0"/>
            </a:endParaRPr>
          </a:p>
        </p:txBody>
      </p:sp>
      <p:sp>
        <p:nvSpPr>
          <p:cNvPr id="10" name="Text Box 5"/>
          <p:cNvSpPr txBox="1">
            <a:spLocks noChangeArrowheads="1"/>
          </p:cNvSpPr>
          <p:nvPr/>
        </p:nvSpPr>
        <p:spPr bwMode="auto">
          <a:xfrm>
            <a:off x="4991877" y="3356086"/>
            <a:ext cx="3946849" cy="1748171"/>
          </a:xfrm>
          <a:prstGeom prst="rect">
            <a:avLst/>
          </a:prstGeom>
          <a:ln/>
        </p:spPr>
        <p:style>
          <a:lnRef idx="3">
            <a:schemeClr val="lt1"/>
          </a:lnRef>
          <a:fillRef idx="1">
            <a:schemeClr val="accent5"/>
          </a:fillRef>
          <a:effectRef idx="1">
            <a:schemeClr val="accent5"/>
          </a:effectRef>
          <a:fontRef idx="minor">
            <a:schemeClr val="lt1"/>
          </a:fontRef>
        </p:style>
        <p:txBody>
          <a:bodyPr wrap="square"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buNone/>
            </a:pPr>
            <a:endParaRPr lang="pl-PL" sz="2000" dirty="0">
              <a:solidFill>
                <a:srgbClr val="000000"/>
              </a:solidFill>
              <a:latin typeface="Cambria" pitchFamily="18" charset="0"/>
            </a:endParaRPr>
          </a:p>
          <a:p>
            <a:pPr algn="ctr">
              <a:buNone/>
            </a:pPr>
            <a:r>
              <a:rPr lang="pl-PL" sz="1800" b="1" dirty="0">
                <a:solidFill>
                  <a:schemeClr val="bg1"/>
                </a:solidFill>
                <a:latin typeface="+mn-lt"/>
              </a:rPr>
              <a:t>Komisja Europejska szacuje, że roczna wartość nielegalnego </a:t>
            </a:r>
            <a:br>
              <a:rPr lang="pl-PL" sz="1800" b="1" dirty="0">
                <a:solidFill>
                  <a:schemeClr val="bg1"/>
                </a:solidFill>
                <a:latin typeface="+mn-lt"/>
              </a:rPr>
            </a:br>
            <a:r>
              <a:rPr lang="pl-PL" sz="1800" b="1" dirty="0">
                <a:solidFill>
                  <a:schemeClr val="bg1"/>
                </a:solidFill>
                <a:latin typeface="+mn-lt"/>
              </a:rPr>
              <a:t>handlu dziką fauną i florą jest </a:t>
            </a:r>
            <a:br>
              <a:rPr lang="pl-PL" sz="1800" b="1" dirty="0">
                <a:solidFill>
                  <a:schemeClr val="bg1"/>
                </a:solidFill>
                <a:latin typeface="+mn-lt"/>
              </a:rPr>
            </a:br>
            <a:r>
              <a:rPr lang="pl-PL" sz="1800" b="1" dirty="0">
                <a:solidFill>
                  <a:schemeClr val="bg1"/>
                </a:solidFill>
                <a:latin typeface="+mn-lt"/>
              </a:rPr>
              <a:t>warta 8–20 mld Euro</a:t>
            </a:r>
          </a:p>
          <a:p>
            <a:pPr algn="ctr" eaLnBrk="1" hangingPunct="1">
              <a:spcBef>
                <a:spcPct val="0"/>
              </a:spcBef>
              <a:buFontTx/>
              <a:buNone/>
              <a:defRPr/>
            </a:pPr>
            <a:r>
              <a:rPr lang="pl-PL" altLang="pl-PL" sz="1800" dirty="0">
                <a:solidFill>
                  <a:schemeClr val="bg1"/>
                </a:solidFill>
                <a:latin typeface="+mn-lt"/>
              </a:rPr>
              <a:t> </a:t>
            </a:r>
          </a:p>
        </p:txBody>
      </p:sp>
      <p:sp>
        <p:nvSpPr>
          <p:cNvPr id="2" name="Prostokąt 1">
            <a:extLst>
              <a:ext uri="{FF2B5EF4-FFF2-40B4-BE49-F238E27FC236}">
                <a16:creationId xmlns:a16="http://schemas.microsoft.com/office/drawing/2014/main" id="{884065C7-06CD-407A-8FA2-3B7E0890CF65}"/>
              </a:ext>
            </a:extLst>
          </p:cNvPr>
          <p:cNvSpPr/>
          <p:nvPr/>
        </p:nvSpPr>
        <p:spPr>
          <a:xfrm>
            <a:off x="466532" y="5907408"/>
            <a:ext cx="8289390" cy="830997"/>
          </a:xfrm>
          <a:prstGeom prst="rect">
            <a:avLst/>
          </a:prstGeom>
          <a:solidFill>
            <a:schemeClr val="tx1">
              <a:lumMod val="65000"/>
              <a:lumOff val="35000"/>
            </a:schemeClr>
          </a:solidFill>
          <a:ln>
            <a:solidFill>
              <a:schemeClr val="bg1"/>
            </a:solidFill>
          </a:ln>
        </p:spPr>
        <p:txBody>
          <a:bodyPr wrap="square">
            <a:spAutoFit/>
          </a:bodyPr>
          <a:lstStyle/>
          <a:p>
            <a:pPr algn="ctr"/>
            <a:r>
              <a:rPr lang="pl-PL" sz="1600" b="1" dirty="0">
                <a:solidFill>
                  <a:schemeClr val="bg1"/>
                </a:solidFill>
                <a:latin typeface="+mn-lt"/>
              </a:rPr>
              <a:t>Przestępstwa związane z dziką fauną i florą wykraczają poza kwestie związane </a:t>
            </a:r>
            <a:br>
              <a:rPr lang="pl-PL" sz="1600" b="1" dirty="0">
                <a:solidFill>
                  <a:schemeClr val="bg1"/>
                </a:solidFill>
                <a:latin typeface="+mn-lt"/>
              </a:rPr>
            </a:br>
            <a:r>
              <a:rPr lang="pl-PL" sz="1600" b="1" dirty="0">
                <a:solidFill>
                  <a:schemeClr val="bg1"/>
                </a:solidFill>
                <a:latin typeface="+mn-lt"/>
              </a:rPr>
              <a:t>z ochroną przyrody, są także zagrożeniem dla bezpieczeństwa narodowego </a:t>
            </a:r>
            <a:br>
              <a:rPr lang="pl-PL" sz="1600" b="1" dirty="0">
                <a:solidFill>
                  <a:schemeClr val="bg1"/>
                </a:solidFill>
                <a:latin typeface="+mn-lt"/>
              </a:rPr>
            </a:br>
            <a:r>
              <a:rPr lang="pl-PL" sz="1600" b="1" dirty="0">
                <a:solidFill>
                  <a:schemeClr val="bg1"/>
                </a:solidFill>
                <a:latin typeface="+mn-lt"/>
              </a:rPr>
              <a:t>i regionalnego, barierą dla zrównoważonego rozwoju człowieka i źródłem korupcji</a:t>
            </a:r>
            <a:endParaRPr lang="pl-PL" sz="1600" b="1" i="0" dirty="0">
              <a:solidFill>
                <a:schemeClr val="bg1"/>
              </a:solidFill>
              <a:effectLst/>
              <a:latin typeface="+mn-lt"/>
            </a:endParaRPr>
          </a:p>
        </p:txBody>
      </p:sp>
    </p:spTree>
    <p:extLst>
      <p:ext uri="{BB962C8B-B14F-4D97-AF65-F5344CB8AC3E}">
        <p14:creationId xmlns:p14="http://schemas.microsoft.com/office/powerpoint/2010/main" val="2182649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800B838-8497-4AB7-84EC-D16508DA7628}"/>
              </a:ext>
            </a:extLst>
          </p:cNvPr>
          <p:cNvSpPr>
            <a:spLocks noGrp="1"/>
          </p:cNvSpPr>
          <p:nvPr>
            <p:ph type="title"/>
          </p:nvPr>
        </p:nvSpPr>
        <p:spPr>
          <a:xfrm>
            <a:off x="2003942" y="122397"/>
            <a:ext cx="6848475" cy="830997"/>
          </a:xfrm>
          <a:solidFill>
            <a:srgbClr val="FFFF00"/>
          </a:solidFill>
        </p:spPr>
        <p:txBody>
          <a:bodyPr vert="horz" wrap="square" lIns="91440" tIns="45720" rIns="91440" bIns="45720" numCol="1" anchor="ctr" anchorCtr="0" compatLnSpc="1">
            <a:prstTxWarp prst="textNoShape">
              <a:avLst/>
            </a:prstTxWarp>
            <a:normAutofit/>
          </a:bodyPr>
          <a:lstStyle/>
          <a:p>
            <a:r>
              <a:rPr lang="pl-PL" b="1" kern="1200" dirty="0">
                <a:latin typeface="+mj-lt"/>
                <a:ea typeface="+mj-ea"/>
                <a:cs typeface="+mj-cs"/>
              </a:rPr>
              <a:t>Zawartość prezentacji </a:t>
            </a:r>
          </a:p>
        </p:txBody>
      </p:sp>
      <p:pic>
        <p:nvPicPr>
          <p:cNvPr id="1026" name="Picture 2">
            <a:extLst>
              <a:ext uri="{FF2B5EF4-FFF2-40B4-BE49-F238E27FC236}">
                <a16:creationId xmlns:a16="http://schemas.microsoft.com/office/drawing/2014/main" id="{31922AF9-DC12-4D65-9E2A-FFE34824B61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5232" y="1600200"/>
            <a:ext cx="4038600" cy="3836670"/>
          </a:xfrm>
          <a:prstGeom prst="rect">
            <a:avLst/>
          </a:prstGeom>
          <a:solidFill>
            <a:srgbClr val="FFFFFF"/>
          </a:solidFill>
        </p:spPr>
      </p:pic>
      <p:sp>
        <p:nvSpPr>
          <p:cNvPr id="3" name="Tytuł 1">
            <a:extLst>
              <a:ext uri="{FF2B5EF4-FFF2-40B4-BE49-F238E27FC236}">
                <a16:creationId xmlns:a16="http://schemas.microsoft.com/office/drawing/2014/main" id="{DB276B2B-9232-4B79-9CCC-0BEE6D8977AF}"/>
              </a:ext>
            </a:extLst>
          </p:cNvPr>
          <p:cNvSpPr txBox="1">
            <a:spLocks/>
          </p:cNvSpPr>
          <p:nvPr/>
        </p:nvSpPr>
        <p:spPr bwMode="auto">
          <a:xfrm>
            <a:off x="4485690" y="1623527"/>
            <a:ext cx="4366727" cy="37462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marL="342900" indent="-342900" algn="l">
              <a:lnSpc>
                <a:spcPct val="90000"/>
              </a:lnSpc>
              <a:spcBef>
                <a:spcPct val="20000"/>
              </a:spcBef>
              <a:buFont typeface="Wingdings" panose="05000000000000000000" pitchFamily="2" charset="2"/>
              <a:buChar char="Ø"/>
              <a:tabLst>
                <a:tab pos="895350" algn="l"/>
              </a:tabLst>
            </a:pPr>
            <a:r>
              <a:rPr lang="pl-PL" sz="1800" b="1" dirty="0">
                <a:latin typeface="+mn-lt"/>
                <a:ea typeface="+mn-ea"/>
                <a:cs typeface="+mn-cs"/>
              </a:rPr>
              <a:t>Przyczyny i początki  ochrony gatunkowej </a:t>
            </a:r>
          </a:p>
          <a:p>
            <a:pPr marL="342900" indent="-342900" algn="l">
              <a:lnSpc>
                <a:spcPct val="90000"/>
              </a:lnSpc>
              <a:spcBef>
                <a:spcPct val="20000"/>
              </a:spcBef>
              <a:buFont typeface="Wingdings" panose="05000000000000000000" pitchFamily="2" charset="2"/>
              <a:buChar char="Ø"/>
              <a:tabLst>
                <a:tab pos="895350" algn="l"/>
              </a:tabLst>
            </a:pPr>
            <a:r>
              <a:rPr lang="pl-PL" sz="1800" b="1" dirty="0">
                <a:latin typeface="+mn-lt"/>
                <a:ea typeface="+mn-ea"/>
                <a:cs typeface="+mn-cs"/>
              </a:rPr>
              <a:t>Konwencja Waszyngtońska CITES</a:t>
            </a:r>
            <a:br>
              <a:rPr lang="pl-PL" sz="1800" b="1" dirty="0">
                <a:latin typeface="+mn-lt"/>
                <a:ea typeface="+mn-ea"/>
                <a:cs typeface="+mn-cs"/>
              </a:rPr>
            </a:br>
            <a:r>
              <a:rPr lang="pl-PL" sz="1800" b="1" dirty="0">
                <a:latin typeface="+mn-lt"/>
                <a:ea typeface="+mn-ea"/>
                <a:cs typeface="+mn-cs"/>
              </a:rPr>
              <a:t>i realizacja jej postanowień przez Unię Europejską</a:t>
            </a:r>
          </a:p>
          <a:p>
            <a:pPr marL="342900" indent="-342900" algn="l">
              <a:lnSpc>
                <a:spcPct val="90000"/>
              </a:lnSpc>
              <a:spcBef>
                <a:spcPct val="20000"/>
              </a:spcBef>
              <a:buFont typeface="Wingdings" panose="05000000000000000000" pitchFamily="2" charset="2"/>
              <a:buChar char="Ø"/>
              <a:tabLst>
                <a:tab pos="895350" algn="l"/>
              </a:tabLst>
            </a:pPr>
            <a:r>
              <a:rPr lang="pl-PL" sz="1800" b="1" dirty="0">
                <a:latin typeface="+mn-lt"/>
                <a:ea typeface="+mn-ea"/>
                <a:cs typeface="+mn-cs"/>
              </a:rPr>
              <a:t>Co to jest okaz CITES</a:t>
            </a:r>
          </a:p>
          <a:p>
            <a:pPr marL="342900" indent="-342900" algn="l">
              <a:lnSpc>
                <a:spcPct val="90000"/>
              </a:lnSpc>
              <a:spcBef>
                <a:spcPct val="20000"/>
              </a:spcBef>
              <a:buFont typeface="Wingdings" panose="05000000000000000000" pitchFamily="2" charset="2"/>
              <a:buChar char="Ø"/>
              <a:tabLst>
                <a:tab pos="895350" algn="l"/>
              </a:tabLst>
            </a:pPr>
            <a:r>
              <a:rPr lang="pl-PL" sz="1800" b="1" dirty="0">
                <a:latin typeface="+mn-lt"/>
                <a:ea typeface="+mn-ea"/>
                <a:cs typeface="+mn-cs"/>
              </a:rPr>
              <a:t>Zasady identyfikacji okazów</a:t>
            </a:r>
          </a:p>
          <a:p>
            <a:pPr marL="342900" indent="-342900" algn="l">
              <a:lnSpc>
                <a:spcPct val="90000"/>
              </a:lnSpc>
              <a:spcBef>
                <a:spcPct val="20000"/>
              </a:spcBef>
              <a:buFont typeface="Wingdings" panose="05000000000000000000" pitchFamily="2" charset="2"/>
              <a:buChar char="Ø"/>
              <a:tabLst>
                <a:tab pos="895350" algn="l"/>
              </a:tabLst>
            </a:pPr>
            <a:r>
              <a:rPr lang="pl-PL" sz="1800" b="1" dirty="0">
                <a:latin typeface="+mn-lt"/>
                <a:ea typeface="+mn-ea"/>
                <a:cs typeface="+mn-cs"/>
              </a:rPr>
              <a:t>Zasady przewozu okazów przez granicę UE,</a:t>
            </a:r>
          </a:p>
          <a:p>
            <a:pPr marL="342900" indent="-342900" algn="l">
              <a:lnSpc>
                <a:spcPct val="90000"/>
              </a:lnSpc>
              <a:spcBef>
                <a:spcPct val="20000"/>
              </a:spcBef>
              <a:buFont typeface="Wingdings" panose="05000000000000000000" pitchFamily="2" charset="2"/>
              <a:buChar char="Ø"/>
              <a:tabLst>
                <a:tab pos="895350" algn="l"/>
              </a:tabLst>
            </a:pPr>
            <a:r>
              <a:rPr lang="pl-PL" sz="1800" b="1" dirty="0">
                <a:latin typeface="+mn-lt"/>
                <a:ea typeface="+mn-ea"/>
                <a:cs typeface="+mn-cs"/>
              </a:rPr>
              <a:t>Zasady obrotu  wewnątrzunijnego okazami </a:t>
            </a:r>
          </a:p>
          <a:p>
            <a:pPr marL="342900" indent="-342900" algn="l">
              <a:lnSpc>
                <a:spcPct val="90000"/>
              </a:lnSpc>
              <a:spcBef>
                <a:spcPct val="20000"/>
              </a:spcBef>
              <a:buFont typeface="Wingdings" panose="05000000000000000000" pitchFamily="2" charset="2"/>
              <a:buChar char="Ø"/>
              <a:tabLst>
                <a:tab pos="895350" algn="l"/>
              </a:tabLst>
            </a:pPr>
            <a:r>
              <a:rPr lang="pl-PL" sz="1800" b="1" dirty="0">
                <a:latin typeface="+mn-lt"/>
                <a:ea typeface="+mn-ea"/>
                <a:cs typeface="+mn-cs"/>
              </a:rPr>
              <a:t>Podstawowe informacje o zwolnieniach dla podróżnych  </a:t>
            </a:r>
          </a:p>
        </p:txBody>
      </p:sp>
      <p:sp>
        <p:nvSpPr>
          <p:cNvPr id="4" name="Prostokąt 3">
            <a:extLst>
              <a:ext uri="{FF2B5EF4-FFF2-40B4-BE49-F238E27FC236}">
                <a16:creationId xmlns:a16="http://schemas.microsoft.com/office/drawing/2014/main" id="{4602B07D-2A93-4233-9E67-D7C3CAADBB2A}"/>
              </a:ext>
            </a:extLst>
          </p:cNvPr>
          <p:cNvSpPr/>
          <p:nvPr/>
        </p:nvSpPr>
        <p:spPr>
          <a:xfrm>
            <a:off x="1924828" y="5803970"/>
            <a:ext cx="4572000" cy="830997"/>
          </a:xfrm>
          <a:prstGeom prst="rect">
            <a:avLst/>
          </a:prstGeom>
        </p:spPr>
        <p:txBody>
          <a:bodyPr>
            <a:spAutoFit/>
          </a:bodyPr>
          <a:lstStyle/>
          <a:p>
            <a:pPr marR="11280" algn="ctr" rtl="0"/>
            <a:r>
              <a:rPr lang="pl-PL" sz="1600" b="1" dirty="0">
                <a:solidFill>
                  <a:srgbClr val="00B050"/>
                </a:solidFill>
                <a:latin typeface="Arial" panose="020B0604020202020204" pitchFamily="34" charset="0"/>
              </a:rPr>
              <a:t>S</a:t>
            </a:r>
            <a:r>
              <a:rPr lang="pl-PL" sz="1600" b="1" i="0" u="none" strike="noStrike" baseline="0" dirty="0">
                <a:solidFill>
                  <a:srgbClr val="00B050"/>
                </a:solidFill>
                <a:latin typeface="Arial" panose="020B0604020202020204" pitchFamily="34" charset="0"/>
              </a:rPr>
              <a:t>zkolenia dla sędziów w ramach projektu LIFE15 GIE/PL/000758</a:t>
            </a:r>
          </a:p>
          <a:p>
            <a:pPr marR="11270" algn="ctr" rtl="0"/>
            <a:r>
              <a:rPr lang="pl-PL" sz="1600" b="1" i="1" u="none" strike="noStrike" baseline="0" dirty="0">
                <a:solidFill>
                  <a:srgbClr val="00B050"/>
                </a:solidFill>
                <a:latin typeface="Arial" panose="020B0604020202020204" pitchFamily="34" charset="0"/>
              </a:rPr>
              <a:t>Masz prawo do skutecznej ochrony przyrody</a:t>
            </a:r>
          </a:p>
        </p:txBody>
      </p:sp>
    </p:spTree>
    <p:extLst>
      <p:ext uri="{BB962C8B-B14F-4D97-AF65-F5344CB8AC3E}">
        <p14:creationId xmlns:p14="http://schemas.microsoft.com/office/powerpoint/2010/main" val="1358465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7633" y="195428"/>
            <a:ext cx="6783355" cy="1203649"/>
          </a:xfrm>
          <a:solidFill>
            <a:srgbClr val="FFFF00"/>
          </a:solidFill>
        </p:spPr>
        <p:style>
          <a:lnRef idx="1">
            <a:schemeClr val="accent1"/>
          </a:lnRef>
          <a:fillRef idx="2">
            <a:schemeClr val="accent1"/>
          </a:fillRef>
          <a:effectRef idx="1">
            <a:schemeClr val="accent1"/>
          </a:effectRef>
          <a:fontRef idx="minor">
            <a:schemeClr val="dk1"/>
          </a:fontRef>
        </p:style>
        <p:txBody>
          <a:bodyPr/>
          <a:lstStyle/>
          <a:p>
            <a:r>
              <a:rPr lang="pl-PL" sz="3600" b="1" dirty="0"/>
              <a:t>CITES w Polsce i Unii Europejskiej </a:t>
            </a:r>
          </a:p>
        </p:txBody>
      </p:sp>
      <p:sp>
        <p:nvSpPr>
          <p:cNvPr id="5" name="Prostokąt 4">
            <a:extLst>
              <a:ext uri="{FF2B5EF4-FFF2-40B4-BE49-F238E27FC236}">
                <a16:creationId xmlns:a16="http://schemas.microsoft.com/office/drawing/2014/main" id="{5A5AF5EF-B8E5-4A4F-B873-FBD644B4D628}"/>
              </a:ext>
            </a:extLst>
          </p:cNvPr>
          <p:cNvSpPr/>
          <p:nvPr/>
        </p:nvSpPr>
        <p:spPr>
          <a:xfrm>
            <a:off x="1063690" y="4700964"/>
            <a:ext cx="7488008" cy="1631216"/>
          </a:xfrm>
          <a:prstGeom prst="rect">
            <a:avLst/>
          </a:prstGeom>
        </p:spPr>
        <p:txBody>
          <a:bodyPr wrap="square">
            <a:spAutoFit/>
          </a:bodyPr>
          <a:lstStyle/>
          <a:p>
            <a:pPr algn="just"/>
            <a:r>
              <a:rPr lang="pl-PL" sz="2000" dirty="0"/>
              <a:t>Realizacja postanowień </a:t>
            </a:r>
            <a:r>
              <a:rPr lang="pl-PL" sz="2000" b="1" dirty="0"/>
              <a:t>Konwencji Waszyngtońskiej </a:t>
            </a:r>
            <a:r>
              <a:rPr lang="pl-PL" sz="2000" dirty="0"/>
              <a:t> </a:t>
            </a:r>
            <a:br>
              <a:rPr lang="pl-PL" sz="2000" dirty="0"/>
            </a:br>
            <a:r>
              <a:rPr lang="pl-PL" sz="2000" dirty="0"/>
              <a:t>w Polsce  odbywa się na </a:t>
            </a:r>
            <a:r>
              <a:rPr lang="pl-PL" sz="2000" b="1" dirty="0"/>
              <a:t>podstawie przepisów UE </a:t>
            </a:r>
            <a:br>
              <a:rPr lang="pl-PL" sz="2000" b="1" dirty="0"/>
            </a:br>
            <a:r>
              <a:rPr lang="pl-PL" sz="2000" b="1" dirty="0"/>
              <a:t>oraz ustawy z dnia 16 kwietnia 2004 r.  o ochronie przyrody</a:t>
            </a:r>
            <a:r>
              <a:rPr lang="pl-PL" sz="2000" dirty="0"/>
              <a:t> (</a:t>
            </a:r>
            <a:r>
              <a:rPr lang="pl-PL" sz="2000" dirty="0" err="1"/>
              <a:t>t.j</a:t>
            </a:r>
            <a:r>
              <a:rPr lang="pl-PL" sz="2000" dirty="0"/>
              <a:t>. Dz. U. z 2021 r. poz. 1098), w której zostały zawarte również przepisy karne </a:t>
            </a:r>
          </a:p>
        </p:txBody>
      </p:sp>
      <p:sp>
        <p:nvSpPr>
          <p:cNvPr id="6" name="pole tekstowe 5">
            <a:extLst>
              <a:ext uri="{FF2B5EF4-FFF2-40B4-BE49-F238E27FC236}">
                <a16:creationId xmlns:a16="http://schemas.microsoft.com/office/drawing/2014/main" id="{0923419C-3218-410D-B147-3874CD16B399}"/>
              </a:ext>
            </a:extLst>
          </p:cNvPr>
          <p:cNvSpPr txBox="1"/>
          <p:nvPr/>
        </p:nvSpPr>
        <p:spPr>
          <a:xfrm>
            <a:off x="1397356" y="2920253"/>
            <a:ext cx="6962873" cy="1477328"/>
          </a:xfrm>
          <a:prstGeom prst="rect">
            <a:avLst/>
          </a:prstGeom>
          <a:solidFill>
            <a:srgbClr val="FF9900"/>
          </a:solidFill>
        </p:spPr>
        <p:txBody>
          <a:bodyPr wrap="square" rtlCol="0">
            <a:spAutoFit/>
          </a:bodyPr>
          <a:lstStyle/>
          <a:p>
            <a:pPr marL="342900" indent="-342900">
              <a:lnSpc>
                <a:spcPct val="90000"/>
              </a:lnSpc>
              <a:buFont typeface="Wingdings" panose="05000000000000000000" pitchFamily="2" charset="2"/>
              <a:buChar char="§"/>
            </a:pPr>
            <a:r>
              <a:rPr lang="pl-PL" altLang="pl-PL" sz="2000" b="1" dirty="0"/>
              <a:t>ROZPORZĄDZENIE RADY (WE) NR 338/97</a:t>
            </a:r>
          </a:p>
          <a:p>
            <a:pPr marL="342900" indent="-342900">
              <a:lnSpc>
                <a:spcPct val="90000"/>
              </a:lnSpc>
              <a:buFont typeface="Wingdings" panose="05000000000000000000" pitchFamily="2" charset="2"/>
              <a:buChar char="§"/>
            </a:pPr>
            <a:endParaRPr lang="pl-PL" altLang="pl-PL" sz="2000" b="1" dirty="0"/>
          </a:p>
          <a:p>
            <a:pPr marL="342900" indent="-342900">
              <a:lnSpc>
                <a:spcPct val="90000"/>
              </a:lnSpc>
              <a:buFont typeface="Wingdings" panose="05000000000000000000" pitchFamily="2" charset="2"/>
              <a:buChar char="§"/>
            </a:pPr>
            <a:r>
              <a:rPr lang="pl-PL" altLang="pl-PL" sz="2000" b="1" dirty="0"/>
              <a:t>ROZPORZĄDZENIE KOMISJI (WE) NR 865/2006</a:t>
            </a:r>
          </a:p>
          <a:p>
            <a:pPr marL="342900" indent="-342900">
              <a:lnSpc>
                <a:spcPct val="90000"/>
              </a:lnSpc>
              <a:buFont typeface="Wingdings" panose="05000000000000000000" pitchFamily="2" charset="2"/>
              <a:buChar char="§"/>
            </a:pPr>
            <a:endParaRPr lang="pl-PL" altLang="pl-PL" sz="2000" b="1" dirty="0"/>
          </a:p>
          <a:p>
            <a:pPr marL="342900" indent="-342900">
              <a:lnSpc>
                <a:spcPct val="90000"/>
              </a:lnSpc>
              <a:buFont typeface="Wingdings" panose="05000000000000000000" pitchFamily="2" charset="2"/>
              <a:buChar char="§"/>
            </a:pPr>
            <a:r>
              <a:rPr lang="pl-PL" altLang="pl-PL" sz="2000" b="1" dirty="0"/>
              <a:t>ROZPORZĄDZENIE KOMISJI (WE) NR </a:t>
            </a:r>
            <a:r>
              <a:rPr lang="pl-PL" sz="2000" b="1" dirty="0">
                <a:latin typeface="Arial" panose="020B0604020202020204" pitchFamily="34" charset="0"/>
                <a:cs typeface="Arial" panose="020B0604020202020204" pitchFamily="34" charset="0"/>
              </a:rPr>
              <a:t>2019/2117</a:t>
            </a:r>
            <a:endParaRPr lang="pl-PL" altLang="pl-PL" sz="2000" b="1" dirty="0"/>
          </a:p>
        </p:txBody>
      </p:sp>
      <p:sp>
        <p:nvSpPr>
          <p:cNvPr id="8" name="pole tekstowe 7">
            <a:extLst>
              <a:ext uri="{FF2B5EF4-FFF2-40B4-BE49-F238E27FC236}">
                <a16:creationId xmlns:a16="http://schemas.microsoft.com/office/drawing/2014/main" id="{D72B5F20-278C-46F0-A02B-6FE1F4A35FC8}"/>
              </a:ext>
            </a:extLst>
          </p:cNvPr>
          <p:cNvSpPr txBox="1"/>
          <p:nvPr/>
        </p:nvSpPr>
        <p:spPr>
          <a:xfrm>
            <a:off x="1212980" y="1698000"/>
            <a:ext cx="7488008" cy="923330"/>
          </a:xfrm>
          <a:prstGeom prst="rect">
            <a:avLst/>
          </a:prstGeom>
          <a:noFill/>
        </p:spPr>
        <p:txBody>
          <a:bodyPr wrap="square">
            <a:spAutoFit/>
          </a:bodyPr>
          <a:lstStyle/>
          <a:p>
            <a:pPr algn="just"/>
            <a:r>
              <a:rPr lang="pl-PL" b="1" i="0" dirty="0">
                <a:effectLst/>
                <a:latin typeface="+mn-lt"/>
              </a:rPr>
              <a:t>Konwencja CITES nie jest stosowana wprost w Unii Europejskiej natomiast jest implementowana do rozporządzeń UE, które są bezpośrednio stosowane w państwach członkowskich. </a:t>
            </a:r>
            <a:endParaRPr lang="pl-PL" b="1" dirty="0">
              <a:latin typeface="+mn-lt"/>
            </a:endParaRPr>
          </a:p>
        </p:txBody>
      </p:sp>
    </p:spTree>
    <p:extLst>
      <p:ext uri="{BB962C8B-B14F-4D97-AF65-F5344CB8AC3E}">
        <p14:creationId xmlns:p14="http://schemas.microsoft.com/office/powerpoint/2010/main" val="3768819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nalezione obrazy dla zapytania: CITES w UE">
            <a:extLst>
              <a:ext uri="{FF2B5EF4-FFF2-40B4-BE49-F238E27FC236}">
                <a16:creationId xmlns:a16="http://schemas.microsoft.com/office/drawing/2014/main" id="{41E40C88-13E4-4725-8568-C742BD6C54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451194">
            <a:off x="5573764" y="2460806"/>
            <a:ext cx="3454346" cy="2850577"/>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a:extLst>
              <a:ext uri="{FF2B5EF4-FFF2-40B4-BE49-F238E27FC236}">
                <a16:creationId xmlns:a16="http://schemas.microsoft.com/office/drawing/2014/main" id="{64201513-9C4F-409A-BB99-72AD55604717}"/>
              </a:ext>
            </a:extLst>
          </p:cNvPr>
          <p:cNvSpPr>
            <a:spLocks noGrp="1"/>
          </p:cNvSpPr>
          <p:nvPr>
            <p:ph type="title"/>
          </p:nvPr>
        </p:nvSpPr>
        <p:spPr>
          <a:xfrm>
            <a:off x="1230847" y="367944"/>
            <a:ext cx="8229600" cy="537125"/>
          </a:xfrm>
        </p:spPr>
        <p:txBody>
          <a:bodyPr/>
          <a:lstStyle/>
          <a:p>
            <a:br>
              <a:rPr lang="pl-PL" sz="3200" b="1" dirty="0"/>
            </a:br>
            <a:r>
              <a:rPr lang="pl-PL" sz="3200" b="1" dirty="0"/>
              <a:t>CITES – zakres regulacji UE WTR</a:t>
            </a:r>
            <a:br>
              <a:rPr lang="pl-PL" dirty="0"/>
            </a:br>
            <a:endParaRPr lang="pl-PL" dirty="0"/>
          </a:p>
        </p:txBody>
      </p:sp>
      <p:sp>
        <p:nvSpPr>
          <p:cNvPr id="3" name="Prostokąt 2">
            <a:extLst>
              <a:ext uri="{FF2B5EF4-FFF2-40B4-BE49-F238E27FC236}">
                <a16:creationId xmlns:a16="http://schemas.microsoft.com/office/drawing/2014/main" id="{64B858BF-AF66-4C83-8169-FB88774F351B}"/>
              </a:ext>
            </a:extLst>
          </p:cNvPr>
          <p:cNvSpPr/>
          <p:nvPr/>
        </p:nvSpPr>
        <p:spPr>
          <a:xfrm>
            <a:off x="527179" y="2322148"/>
            <a:ext cx="7861040" cy="5451301"/>
          </a:xfrm>
          <a:prstGeom prst="rect">
            <a:avLst/>
          </a:prstGeom>
        </p:spPr>
        <p:txBody>
          <a:bodyPr wrap="square">
            <a:spAutoFit/>
          </a:bodyPr>
          <a:lstStyle/>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Import; Sprowadzenie z morza; RE-Export;  Tranzyt</a:t>
            </a:r>
          </a:p>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Okazy wyhodowane lub sztucznie rozmnożone </a:t>
            </a:r>
          </a:p>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Przewóz żywych zwierząt stanowiących dobro osobiste</a:t>
            </a:r>
          </a:p>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Wystawy objazdowe</a:t>
            </a:r>
          </a:p>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Przesyłanie okazów między instytucjami naukowymi</a:t>
            </a:r>
          </a:p>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Przekazywanie okazów na podstawie etykiet</a:t>
            </a:r>
          </a:p>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Szczególne zasady dotyczące roślin w tym drewna i Instrumentów muzycznych</a:t>
            </a:r>
          </a:p>
          <a:p>
            <a:pPr marL="742950" indent="-285750">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Przewóz dóbr osobistych i majątku gospodarstwa domowego</a:t>
            </a:r>
            <a:endParaRPr lang="pl-PL" sz="1600" b="1" dirty="0">
              <a:latin typeface="+mn-lt"/>
              <a:ea typeface="Calibri" panose="020F0502020204030204" pitchFamily="34" charset="0"/>
              <a:cs typeface="Times New Roman" panose="02020603050405020304" pitchFamily="18" charset="0"/>
            </a:endParaRPr>
          </a:p>
          <a:p>
            <a:pPr marL="447675">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    Wydawanie zezwoleń i świadectw </a:t>
            </a:r>
            <a:endParaRPr lang="pl-PL" sz="1600" b="1" dirty="0">
              <a:latin typeface="+mn-lt"/>
              <a:ea typeface="Calibri" panose="020F0502020204030204" pitchFamily="34" charset="0"/>
              <a:cs typeface="Times New Roman" panose="02020603050405020304" pitchFamily="18" charset="0"/>
            </a:endParaRPr>
          </a:p>
          <a:p>
            <a:pPr marL="447675">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    Wydawanie zezwoleń i świadectw z mocą wsteczną </a:t>
            </a:r>
            <a:endParaRPr lang="pl-PL" sz="1600" b="1" dirty="0">
              <a:latin typeface="+mn-lt"/>
              <a:ea typeface="Calibri" panose="020F0502020204030204" pitchFamily="34" charset="0"/>
              <a:cs typeface="Times New Roman" panose="02020603050405020304" pitchFamily="18" charset="0"/>
            </a:endParaRPr>
          </a:p>
          <a:p>
            <a:pPr marL="447675">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    Znakowanie żywych zwierząt </a:t>
            </a:r>
            <a:endParaRPr lang="pl-PL" sz="1600" b="1" dirty="0">
              <a:latin typeface="+mn-lt"/>
              <a:ea typeface="Calibri" panose="020F0502020204030204" pitchFamily="34" charset="0"/>
              <a:cs typeface="Times New Roman" panose="02020603050405020304" pitchFamily="18" charset="0"/>
            </a:endParaRPr>
          </a:p>
          <a:p>
            <a:pPr marL="447675">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    Znakowanie Kawioru, skór i części krokodyli i ciosów słoni</a:t>
            </a:r>
            <a:endParaRPr lang="pl-PL" sz="1600" b="1" dirty="0">
              <a:latin typeface="+mn-lt"/>
              <a:ea typeface="Calibri" panose="020F0502020204030204" pitchFamily="34" charset="0"/>
              <a:cs typeface="Times New Roman" panose="02020603050405020304" pitchFamily="18" charset="0"/>
            </a:endParaRPr>
          </a:p>
          <a:p>
            <a:pPr marL="447675">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    Transport; przetrzymywanie, hodowla i uprawa </a:t>
            </a:r>
            <a:endParaRPr lang="pl-PL" sz="1600" b="1" dirty="0">
              <a:latin typeface="+mn-lt"/>
              <a:ea typeface="Calibri" panose="020F0502020204030204" pitchFamily="34" charset="0"/>
              <a:cs typeface="Times New Roman" panose="02020603050405020304" pitchFamily="18" charset="0"/>
            </a:endParaRPr>
          </a:p>
          <a:p>
            <a:pPr marL="447675">
              <a:lnSpc>
                <a:spcPct val="107000"/>
              </a:lnSpc>
              <a:spcAft>
                <a:spcPts val="0"/>
              </a:spcAft>
              <a:buFont typeface="Wingdings" panose="05000000000000000000" pitchFamily="2" charset="2"/>
              <a:buChar char="§"/>
            </a:pPr>
            <a:r>
              <a:rPr lang="pl-PL" sz="1600" b="1" dirty="0">
                <a:latin typeface="+mn-lt"/>
                <a:ea typeface="Times New Roman" panose="02020603050405020304" pitchFamily="18" charset="0"/>
                <a:cs typeface="Times New Roman" panose="02020603050405020304" pitchFamily="18" charset="0"/>
              </a:rPr>
              <a:t>    Zakazy i </a:t>
            </a:r>
            <a:r>
              <a:rPr lang="pl-PL" sz="1600" b="1">
                <a:latin typeface="+mn-lt"/>
                <a:ea typeface="Times New Roman" panose="02020603050405020304" pitchFamily="18" charset="0"/>
                <a:cs typeface="Times New Roman" panose="02020603050405020304" pitchFamily="18" charset="0"/>
              </a:rPr>
              <a:t>zwolnienia  dotyczące okazów </a:t>
            </a:r>
            <a:r>
              <a:rPr lang="pl-PL" sz="1600" b="1" dirty="0">
                <a:latin typeface="+mn-lt"/>
                <a:ea typeface="Times New Roman" panose="02020603050405020304" pitchFamily="18" charset="0"/>
                <a:cs typeface="Times New Roman" panose="02020603050405020304" pitchFamily="18" charset="0"/>
              </a:rPr>
              <a:t>z aneksu A i B w obrocie</a:t>
            </a:r>
            <a:br>
              <a:rPr lang="pl-PL" sz="1600" b="1" dirty="0">
                <a:latin typeface="+mn-lt"/>
                <a:ea typeface="Times New Roman" panose="02020603050405020304" pitchFamily="18" charset="0"/>
                <a:cs typeface="Times New Roman" panose="02020603050405020304" pitchFamily="18" charset="0"/>
              </a:rPr>
            </a:br>
            <a:r>
              <a:rPr lang="pl-PL" sz="1600" b="1" dirty="0">
                <a:latin typeface="+mn-lt"/>
                <a:ea typeface="Times New Roman" panose="02020603050405020304" pitchFamily="18" charset="0"/>
                <a:cs typeface="Times New Roman" panose="02020603050405020304" pitchFamily="18" charset="0"/>
              </a:rPr>
              <a:t>      wewnątrzunijnym </a:t>
            </a:r>
            <a:br>
              <a:rPr lang="pl-PL" sz="1600" b="1" dirty="0">
                <a:latin typeface="+mn-lt"/>
                <a:ea typeface="Times New Roman" panose="02020603050405020304" pitchFamily="18" charset="0"/>
                <a:cs typeface="Times New Roman" panose="02020603050405020304" pitchFamily="18" charset="0"/>
              </a:rPr>
            </a:br>
            <a:endParaRPr lang="pl-PL" sz="1600" b="1" dirty="0">
              <a:latin typeface="+mn-lt"/>
              <a:ea typeface="Calibri" panose="020F0502020204030204" pitchFamily="34" charset="0"/>
              <a:cs typeface="Times New Roman" panose="02020603050405020304" pitchFamily="18" charset="0"/>
            </a:endParaRPr>
          </a:p>
          <a:p>
            <a:pPr marL="447675">
              <a:lnSpc>
                <a:spcPct val="107000"/>
              </a:lnSpc>
              <a:spcAft>
                <a:spcPts val="800"/>
              </a:spcAft>
            </a:pPr>
            <a:endParaRPr lang="pl-PL" sz="1400" b="1" dirty="0">
              <a:latin typeface="+mn-lt"/>
              <a:ea typeface="Calibri" panose="020F0502020204030204" pitchFamily="34" charset="0"/>
              <a:cs typeface="Times New Roman" panose="02020603050405020304" pitchFamily="18" charset="0"/>
            </a:endParaRPr>
          </a:p>
          <a:p>
            <a:pPr marL="447675">
              <a:lnSpc>
                <a:spcPct val="107000"/>
              </a:lnSpc>
              <a:spcAft>
                <a:spcPts val="800"/>
              </a:spcAft>
            </a:pPr>
            <a:r>
              <a:rPr lang="pl-PL" sz="1400" b="1" dirty="0">
                <a:latin typeface="+mn-lt"/>
                <a:ea typeface="Calibri" panose="020F0502020204030204" pitchFamily="34" charset="0"/>
                <a:cs typeface="Times New Roman" panose="02020603050405020304" pitchFamily="18" charset="0"/>
              </a:rPr>
              <a:t> </a:t>
            </a:r>
          </a:p>
          <a:p>
            <a:pPr>
              <a:lnSpc>
                <a:spcPct val="107000"/>
              </a:lnSpc>
              <a:spcAft>
                <a:spcPts val="800"/>
              </a:spcAft>
            </a:pPr>
            <a:r>
              <a:rPr lang="pl-PL" sz="1400" b="1" dirty="0">
                <a:latin typeface="+mn-lt"/>
                <a:ea typeface="Calibri" panose="020F0502020204030204" pitchFamily="34" charset="0"/>
                <a:cs typeface="Times New Roman" panose="02020603050405020304" pitchFamily="18" charset="0"/>
              </a:rPr>
              <a:t> </a:t>
            </a:r>
            <a:endParaRPr lang="pl-PL" sz="1400" b="1" dirty="0">
              <a:effectLst/>
              <a:latin typeface="+mn-lt"/>
              <a:ea typeface="Calibri" panose="020F0502020204030204" pitchFamily="34" charset="0"/>
              <a:cs typeface="Times New Roman" panose="02020603050405020304" pitchFamily="18" charset="0"/>
            </a:endParaRPr>
          </a:p>
        </p:txBody>
      </p:sp>
      <p:sp>
        <p:nvSpPr>
          <p:cNvPr id="6" name="pole tekstowe 5">
            <a:extLst>
              <a:ext uri="{FF2B5EF4-FFF2-40B4-BE49-F238E27FC236}">
                <a16:creationId xmlns:a16="http://schemas.microsoft.com/office/drawing/2014/main" id="{D2A445A8-F4AD-4AF5-83E7-F1F65CFEADEF}"/>
              </a:ext>
            </a:extLst>
          </p:cNvPr>
          <p:cNvSpPr txBox="1"/>
          <p:nvPr/>
        </p:nvSpPr>
        <p:spPr>
          <a:xfrm>
            <a:off x="503853" y="1198110"/>
            <a:ext cx="8136294" cy="830997"/>
          </a:xfrm>
          <a:prstGeom prst="rect">
            <a:avLst/>
          </a:prstGeom>
          <a:solidFill>
            <a:srgbClr val="FF9900"/>
          </a:solidFill>
        </p:spPr>
        <p:txBody>
          <a:bodyPr wrap="square" rtlCol="0">
            <a:spAutoFit/>
          </a:bodyPr>
          <a:lstStyle/>
          <a:p>
            <a:pPr algn="ctr"/>
            <a:r>
              <a:rPr lang="pl-PL" sz="1600" b="1" dirty="0"/>
              <a:t>Przepisy Konwencji Waszyngtońskiej </a:t>
            </a:r>
            <a:r>
              <a:rPr lang="pl-PL" sz="1600" b="1" u="sng" dirty="0"/>
              <a:t>różnią się od przepisów Unii Europejskiej </a:t>
            </a:r>
            <a:r>
              <a:rPr lang="pl-PL" sz="1600" b="1" dirty="0"/>
              <a:t>. Rozporządzenia UE wprowadzają bardziej rygorystyczne regulacje, obowiązujące podczas przekraczania granicy Unii oraz obejmują obrót wewnątrzwspólnotowy. </a:t>
            </a:r>
            <a:endParaRPr lang="pl-PL" sz="1600" dirty="0"/>
          </a:p>
        </p:txBody>
      </p:sp>
    </p:spTree>
    <p:extLst>
      <p:ext uri="{BB962C8B-B14F-4D97-AF65-F5344CB8AC3E}">
        <p14:creationId xmlns:p14="http://schemas.microsoft.com/office/powerpoint/2010/main" val="3589602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305050" y="180975"/>
            <a:ext cx="6381750" cy="1028699"/>
          </a:xfrm>
          <a:solidFill>
            <a:srgbClr val="FFFF00"/>
          </a:solidFill>
        </p:spPr>
        <p:style>
          <a:lnRef idx="1">
            <a:schemeClr val="accent1"/>
          </a:lnRef>
          <a:fillRef idx="2">
            <a:schemeClr val="accent1"/>
          </a:fillRef>
          <a:effectRef idx="1">
            <a:schemeClr val="accent1"/>
          </a:effectRef>
          <a:fontRef idx="minor">
            <a:schemeClr val="dk1"/>
          </a:fontRef>
        </p:style>
        <p:txBody>
          <a:bodyPr/>
          <a:lstStyle/>
          <a:p>
            <a:r>
              <a:rPr lang="pl-PL" sz="2400" b="1" dirty="0"/>
              <a:t>Obszary naruszeń postanowień CITES</a:t>
            </a:r>
          </a:p>
        </p:txBody>
      </p:sp>
      <p:sp>
        <p:nvSpPr>
          <p:cNvPr id="5" name="pole tekstowe 4"/>
          <p:cNvSpPr txBox="1"/>
          <p:nvPr/>
        </p:nvSpPr>
        <p:spPr>
          <a:xfrm>
            <a:off x="1390650" y="1819275"/>
            <a:ext cx="2152649" cy="369332"/>
          </a:xfrm>
          <a:prstGeom prst="rect">
            <a:avLst/>
          </a:prstGeom>
          <a:noFill/>
        </p:spPr>
        <p:txBody>
          <a:bodyPr wrap="square" rtlCol="0">
            <a:spAutoFit/>
          </a:bodyPr>
          <a:lstStyle/>
          <a:p>
            <a:r>
              <a:rPr lang="pl-PL" b="1" dirty="0">
                <a:solidFill>
                  <a:schemeClr val="accent1"/>
                </a:solidFill>
              </a:rPr>
              <a:t>Dwa obszary:</a:t>
            </a:r>
          </a:p>
        </p:txBody>
      </p:sp>
      <p:sp>
        <p:nvSpPr>
          <p:cNvPr id="6" name="pole tekstowe 5"/>
          <p:cNvSpPr txBox="1"/>
          <p:nvPr/>
        </p:nvSpPr>
        <p:spPr>
          <a:xfrm>
            <a:off x="1438276" y="2348924"/>
            <a:ext cx="3348327" cy="1200329"/>
          </a:xfrm>
          <a:prstGeom prst="rect">
            <a:avLst/>
          </a:prstGeom>
          <a:noFill/>
        </p:spPr>
        <p:txBody>
          <a:bodyPr wrap="square" rtlCol="0">
            <a:spAutoFit/>
          </a:bodyPr>
          <a:lstStyle/>
          <a:p>
            <a:pPr algn="ctr"/>
            <a:endParaRPr lang="pl-PL" dirty="0"/>
          </a:p>
          <a:p>
            <a:pPr marL="285750" indent="-285750">
              <a:buFont typeface="Wingdings" panose="05000000000000000000" pitchFamily="2" charset="2"/>
              <a:buChar char="q"/>
            </a:pPr>
            <a:r>
              <a:rPr lang="pl-PL" b="1" dirty="0">
                <a:solidFill>
                  <a:srgbClr val="FF0000"/>
                </a:solidFill>
              </a:rPr>
              <a:t>Przewóz przez granicę UE </a:t>
            </a:r>
            <a:r>
              <a:rPr lang="pl-PL" b="1" dirty="0"/>
              <a:t>czyli przywóz, wywóz, powtórny wywóz i tranzyt </a:t>
            </a:r>
          </a:p>
        </p:txBody>
      </p:sp>
      <p:pic>
        <p:nvPicPr>
          <p:cNvPr id="7" name="Obraz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5925" y="1343024"/>
            <a:ext cx="3094602" cy="2600325"/>
          </a:xfrm>
          <a:prstGeom prst="rect">
            <a:avLst/>
          </a:prstGeom>
        </p:spPr>
      </p:pic>
      <p:pic>
        <p:nvPicPr>
          <p:cNvPr id="8" name="Obraz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0703" y="4076700"/>
            <a:ext cx="2478977" cy="2600325"/>
          </a:xfrm>
          <a:prstGeom prst="rect">
            <a:avLst/>
          </a:prstGeom>
        </p:spPr>
      </p:pic>
      <p:sp>
        <p:nvSpPr>
          <p:cNvPr id="9" name="pole tekstowe 8"/>
          <p:cNvSpPr txBox="1"/>
          <p:nvPr/>
        </p:nvSpPr>
        <p:spPr>
          <a:xfrm>
            <a:off x="1390650" y="4881076"/>
            <a:ext cx="3629025" cy="707886"/>
          </a:xfrm>
          <a:prstGeom prst="rect">
            <a:avLst/>
          </a:prstGeom>
          <a:noFill/>
        </p:spPr>
        <p:txBody>
          <a:bodyPr wrap="square" rtlCol="0">
            <a:spAutoFit/>
          </a:bodyPr>
          <a:lstStyle/>
          <a:p>
            <a:pPr marL="342900" indent="-342900">
              <a:buFont typeface="Wingdings" panose="05000000000000000000" pitchFamily="2" charset="2"/>
              <a:buChar char="q"/>
            </a:pPr>
            <a:r>
              <a:rPr lang="pl-PL" sz="2000" b="1" dirty="0">
                <a:solidFill>
                  <a:srgbClr val="0000FF"/>
                </a:solidFill>
              </a:rPr>
              <a:t>Handel wewnątrzunijny</a:t>
            </a:r>
            <a:br>
              <a:rPr lang="pl-PL" sz="2000" b="1" dirty="0">
                <a:solidFill>
                  <a:srgbClr val="0000FF"/>
                </a:solidFill>
              </a:rPr>
            </a:br>
            <a:r>
              <a:rPr lang="pl-PL" sz="2000" b="1" dirty="0">
                <a:solidFill>
                  <a:srgbClr val="0000FF"/>
                </a:solidFill>
              </a:rPr>
              <a:t>w obrębie UE</a:t>
            </a:r>
          </a:p>
        </p:txBody>
      </p:sp>
      <p:pic>
        <p:nvPicPr>
          <p:cNvPr id="1026" name="Picture 2" descr="Znalezione obrazy dla zapytania: KAS logo">
            <a:extLst>
              <a:ext uri="{FF2B5EF4-FFF2-40B4-BE49-F238E27FC236}">
                <a16:creationId xmlns:a16="http://schemas.microsoft.com/office/drawing/2014/main" id="{9A8D6EAA-CCDA-4DB9-8475-350D48CB06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042" y="3379916"/>
            <a:ext cx="1073651" cy="1227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1310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2BAB748-6501-4576-B77B-C1721E5BDD25}"/>
              </a:ext>
            </a:extLst>
          </p:cNvPr>
          <p:cNvSpPr>
            <a:spLocks noGrp="1"/>
          </p:cNvSpPr>
          <p:nvPr>
            <p:ph type="title"/>
          </p:nvPr>
        </p:nvSpPr>
        <p:spPr>
          <a:xfrm>
            <a:off x="2045633" y="235507"/>
            <a:ext cx="6278290" cy="736638"/>
          </a:xfrm>
        </p:spPr>
        <p:txBody>
          <a:bodyPr/>
          <a:lstStyle/>
          <a:p>
            <a:r>
              <a:rPr lang="pl-PL" sz="2400" b="1" dirty="0">
                <a:latin typeface="Arial" panose="020B0604020202020204" pitchFamily="34" charset="0"/>
                <a:cs typeface="Arial" panose="020B0604020202020204" pitchFamily="34" charset="0"/>
              </a:rPr>
              <a:t>Proces przewozu i kontroli okazów CITES</a:t>
            </a:r>
          </a:p>
        </p:txBody>
      </p:sp>
      <p:cxnSp>
        <p:nvCxnSpPr>
          <p:cNvPr id="4" name="Łącznik prosty ze strzałką 3">
            <a:extLst>
              <a:ext uri="{FF2B5EF4-FFF2-40B4-BE49-F238E27FC236}">
                <a16:creationId xmlns:a16="http://schemas.microsoft.com/office/drawing/2014/main" id="{8B9691CE-1509-4677-8488-0E60C1D26518}"/>
              </a:ext>
            </a:extLst>
          </p:cNvPr>
          <p:cNvCxnSpPr>
            <a:cxnSpLocks/>
          </p:cNvCxnSpPr>
          <p:nvPr/>
        </p:nvCxnSpPr>
        <p:spPr>
          <a:xfrm>
            <a:off x="451342" y="1596751"/>
            <a:ext cx="8185080" cy="0"/>
          </a:xfrm>
          <a:prstGeom prst="straightConnector1">
            <a:avLst/>
          </a:prstGeom>
          <a:ln w="60325">
            <a:solidFill>
              <a:srgbClr val="009900"/>
            </a:solidFill>
            <a:tailEnd type="triangle"/>
          </a:ln>
        </p:spPr>
        <p:style>
          <a:lnRef idx="3">
            <a:schemeClr val="dk1"/>
          </a:lnRef>
          <a:fillRef idx="0">
            <a:schemeClr val="dk1"/>
          </a:fillRef>
          <a:effectRef idx="2">
            <a:schemeClr val="dk1"/>
          </a:effectRef>
          <a:fontRef idx="minor">
            <a:schemeClr val="tx1"/>
          </a:fontRef>
        </p:style>
      </p:cxnSp>
      <p:sp>
        <p:nvSpPr>
          <p:cNvPr id="5" name="Prostokąt: zaokrąglone rogi 4">
            <a:extLst>
              <a:ext uri="{FF2B5EF4-FFF2-40B4-BE49-F238E27FC236}">
                <a16:creationId xmlns:a16="http://schemas.microsoft.com/office/drawing/2014/main" id="{68F682F3-ACBC-4118-8BC2-E5576A5F37BD}"/>
              </a:ext>
            </a:extLst>
          </p:cNvPr>
          <p:cNvSpPr/>
          <p:nvPr/>
        </p:nvSpPr>
        <p:spPr>
          <a:xfrm>
            <a:off x="455372" y="2175856"/>
            <a:ext cx="1956387"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latin typeface="Arial" panose="020B0604020202020204" pitchFamily="34" charset="0"/>
                <a:cs typeface="Arial" panose="020B0604020202020204" pitchFamily="34" charset="0"/>
              </a:rPr>
              <a:t>Uzyskanie zezwolenia- MA</a:t>
            </a:r>
          </a:p>
        </p:txBody>
      </p:sp>
      <p:sp>
        <p:nvSpPr>
          <p:cNvPr id="6" name="Prostokąt: zaokrąglone rogi 5">
            <a:extLst>
              <a:ext uri="{FF2B5EF4-FFF2-40B4-BE49-F238E27FC236}">
                <a16:creationId xmlns:a16="http://schemas.microsoft.com/office/drawing/2014/main" id="{6AD562B6-38F6-4120-BBA2-21536D873D53}"/>
              </a:ext>
            </a:extLst>
          </p:cNvPr>
          <p:cNvSpPr/>
          <p:nvPr/>
        </p:nvSpPr>
        <p:spPr>
          <a:xfrm>
            <a:off x="3631439" y="2152836"/>
            <a:ext cx="1956387" cy="72008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600" b="1" dirty="0">
                <a:latin typeface="Arial" panose="020B0604020202020204" pitchFamily="34" charset="0"/>
                <a:cs typeface="Arial" panose="020B0604020202020204" pitchFamily="34" charset="0"/>
              </a:rPr>
              <a:t>Kontrola okazów </a:t>
            </a:r>
            <a:br>
              <a:rPr lang="pl-PL" sz="1600" b="1" dirty="0">
                <a:latin typeface="Arial" panose="020B0604020202020204" pitchFamily="34" charset="0"/>
                <a:cs typeface="Arial" panose="020B0604020202020204" pitchFamily="34" charset="0"/>
              </a:rPr>
            </a:br>
            <a:r>
              <a:rPr lang="pl-PL" sz="1600" b="1" dirty="0">
                <a:latin typeface="Arial" panose="020B0604020202020204" pitchFamily="34" charset="0"/>
                <a:cs typeface="Arial" panose="020B0604020202020204" pitchFamily="34" charset="0"/>
              </a:rPr>
              <a:t>i zezwoleń – OC  </a:t>
            </a:r>
          </a:p>
        </p:txBody>
      </p:sp>
      <p:sp>
        <p:nvSpPr>
          <p:cNvPr id="7" name="Prostokąt: zaokrąglone rogi 6">
            <a:extLst>
              <a:ext uri="{FF2B5EF4-FFF2-40B4-BE49-F238E27FC236}">
                <a16:creationId xmlns:a16="http://schemas.microsoft.com/office/drawing/2014/main" id="{D0455AE7-CF02-4E18-944B-4BA0BAC4F3B0}"/>
              </a:ext>
            </a:extLst>
          </p:cNvPr>
          <p:cNvSpPr/>
          <p:nvPr/>
        </p:nvSpPr>
        <p:spPr>
          <a:xfrm>
            <a:off x="6729435" y="2137287"/>
            <a:ext cx="1836204" cy="7586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600" b="1" dirty="0">
                <a:latin typeface="Arial" panose="020B0604020202020204" pitchFamily="34" charset="0"/>
                <a:cs typeface="Arial" panose="020B0604020202020204" pitchFamily="34" charset="0"/>
              </a:rPr>
              <a:t>Autoryzacja zezwolenia </a:t>
            </a:r>
          </a:p>
        </p:txBody>
      </p:sp>
      <p:sp>
        <p:nvSpPr>
          <p:cNvPr id="8" name="Owal 7">
            <a:extLst>
              <a:ext uri="{FF2B5EF4-FFF2-40B4-BE49-F238E27FC236}">
                <a16:creationId xmlns:a16="http://schemas.microsoft.com/office/drawing/2014/main" id="{0F57AB82-4F3B-4C62-B522-85482A3F72D6}"/>
              </a:ext>
            </a:extLst>
          </p:cNvPr>
          <p:cNvSpPr/>
          <p:nvPr/>
        </p:nvSpPr>
        <p:spPr>
          <a:xfrm>
            <a:off x="624585" y="3140967"/>
            <a:ext cx="612068" cy="5760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400" b="1" dirty="0"/>
              <a:t>EX</a:t>
            </a:r>
          </a:p>
        </p:txBody>
      </p:sp>
      <p:sp>
        <p:nvSpPr>
          <p:cNvPr id="12" name="Owal 11">
            <a:extLst>
              <a:ext uri="{FF2B5EF4-FFF2-40B4-BE49-F238E27FC236}">
                <a16:creationId xmlns:a16="http://schemas.microsoft.com/office/drawing/2014/main" id="{FC7F0478-2AF8-448F-BD3D-0D8C10D1CB7D}"/>
              </a:ext>
            </a:extLst>
          </p:cNvPr>
          <p:cNvSpPr/>
          <p:nvPr/>
        </p:nvSpPr>
        <p:spPr>
          <a:xfrm>
            <a:off x="1433565" y="3141575"/>
            <a:ext cx="612068" cy="5760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600" b="1" dirty="0"/>
              <a:t>IM</a:t>
            </a:r>
          </a:p>
        </p:txBody>
      </p:sp>
      <p:sp>
        <p:nvSpPr>
          <p:cNvPr id="15" name="Prostokąt 14">
            <a:extLst>
              <a:ext uri="{FF2B5EF4-FFF2-40B4-BE49-F238E27FC236}">
                <a16:creationId xmlns:a16="http://schemas.microsoft.com/office/drawing/2014/main" id="{2A998394-A112-450A-AC5A-429BB1A6F46C}"/>
              </a:ext>
            </a:extLst>
          </p:cNvPr>
          <p:cNvSpPr/>
          <p:nvPr/>
        </p:nvSpPr>
        <p:spPr>
          <a:xfrm>
            <a:off x="192650" y="3995981"/>
            <a:ext cx="2088006" cy="72008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solidFill>
                  <a:schemeClr val="tx1"/>
                </a:solidFill>
              </a:rPr>
              <a:t>Tryb standardowy </a:t>
            </a:r>
            <a:br>
              <a:rPr lang="pl-PL" sz="1400" b="1" dirty="0">
                <a:solidFill>
                  <a:schemeClr val="tx1"/>
                </a:solidFill>
              </a:rPr>
            </a:br>
            <a:r>
              <a:rPr lang="pl-PL" sz="1400" b="1" dirty="0">
                <a:solidFill>
                  <a:schemeClr val="tx1"/>
                </a:solidFill>
              </a:rPr>
              <a:t>– przed planowanym</a:t>
            </a:r>
            <a:br>
              <a:rPr lang="pl-PL" sz="1400" b="1" dirty="0">
                <a:solidFill>
                  <a:schemeClr val="tx1"/>
                </a:solidFill>
              </a:rPr>
            </a:br>
            <a:r>
              <a:rPr lang="pl-PL" sz="1400" b="1" dirty="0">
                <a:solidFill>
                  <a:schemeClr val="tx1"/>
                </a:solidFill>
              </a:rPr>
              <a:t>   przywozem</a:t>
            </a:r>
          </a:p>
        </p:txBody>
      </p:sp>
      <p:sp>
        <p:nvSpPr>
          <p:cNvPr id="16" name="Prostokąt: zaokrąglone rogi 15">
            <a:extLst>
              <a:ext uri="{FF2B5EF4-FFF2-40B4-BE49-F238E27FC236}">
                <a16:creationId xmlns:a16="http://schemas.microsoft.com/office/drawing/2014/main" id="{3B7CE3FA-0767-47D4-ACB2-BBE7B0EEB23E}"/>
              </a:ext>
            </a:extLst>
          </p:cNvPr>
          <p:cNvSpPr/>
          <p:nvPr/>
        </p:nvSpPr>
        <p:spPr>
          <a:xfrm>
            <a:off x="3602236" y="5131578"/>
            <a:ext cx="3071228" cy="1485819"/>
          </a:xfrm>
          <a:prstGeom prst="roundRect">
            <a:avLst/>
          </a:prstGeom>
          <a:solidFill>
            <a:schemeClr val="bg1">
              <a:lumMod val="75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200" b="1" dirty="0">
                <a:solidFill>
                  <a:schemeClr val="tx1"/>
                </a:solidFill>
              </a:rPr>
              <a:t>IM - tylko gdy w OC Granicznym bezpośredni przeładunek bez przejściowego składowania  (IM):</a:t>
            </a:r>
          </a:p>
          <a:p>
            <a:pPr marL="171450" indent="-171450">
              <a:buFontTx/>
              <a:buChar char="-"/>
            </a:pPr>
            <a:r>
              <a:rPr lang="pl-PL" sz="1200" b="1" dirty="0">
                <a:solidFill>
                  <a:schemeClr val="tx1"/>
                </a:solidFill>
              </a:rPr>
              <a:t>statek/statek</a:t>
            </a:r>
          </a:p>
          <a:p>
            <a:pPr marL="171450" indent="-171450">
              <a:buFontTx/>
              <a:buChar char="-"/>
            </a:pPr>
            <a:r>
              <a:rPr lang="pl-PL" sz="1200" b="1" dirty="0">
                <a:solidFill>
                  <a:schemeClr val="tx1"/>
                </a:solidFill>
              </a:rPr>
              <a:t>samolot/samolot</a:t>
            </a:r>
          </a:p>
          <a:p>
            <a:pPr marL="171450" indent="-171450">
              <a:buFontTx/>
              <a:buChar char="-"/>
            </a:pPr>
            <a:r>
              <a:rPr lang="pl-PL" sz="1200" b="1" dirty="0">
                <a:solidFill>
                  <a:schemeClr val="tx1"/>
                </a:solidFill>
              </a:rPr>
              <a:t>pociąg /pociąg  </a:t>
            </a:r>
          </a:p>
        </p:txBody>
      </p:sp>
      <p:sp>
        <p:nvSpPr>
          <p:cNvPr id="18" name="Prostokąt 17">
            <a:extLst>
              <a:ext uri="{FF2B5EF4-FFF2-40B4-BE49-F238E27FC236}">
                <a16:creationId xmlns:a16="http://schemas.microsoft.com/office/drawing/2014/main" id="{F69B3541-2B75-46F9-BF1B-F913DB429FDD}"/>
              </a:ext>
            </a:extLst>
          </p:cNvPr>
          <p:cNvSpPr/>
          <p:nvPr/>
        </p:nvSpPr>
        <p:spPr>
          <a:xfrm>
            <a:off x="3354122" y="3164192"/>
            <a:ext cx="1561136" cy="576065"/>
          </a:xfrm>
          <a:prstGeom prst="rect">
            <a:avLst/>
          </a:prstGeom>
          <a:solidFill>
            <a:srgbClr val="00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600" b="1" dirty="0"/>
              <a:t>OC Graniczny</a:t>
            </a:r>
            <a:br>
              <a:rPr lang="pl-PL" sz="1600" b="1" dirty="0"/>
            </a:br>
            <a:r>
              <a:rPr lang="pl-PL" sz="1600" b="1" dirty="0"/>
              <a:t>(IM/EX) </a:t>
            </a:r>
          </a:p>
        </p:txBody>
      </p:sp>
      <p:sp>
        <p:nvSpPr>
          <p:cNvPr id="19" name="Prostokąt 18">
            <a:extLst>
              <a:ext uri="{FF2B5EF4-FFF2-40B4-BE49-F238E27FC236}">
                <a16:creationId xmlns:a16="http://schemas.microsoft.com/office/drawing/2014/main" id="{AB2093C5-DBFC-444E-A9B8-5247B9FD5BDA}"/>
              </a:ext>
            </a:extLst>
          </p:cNvPr>
          <p:cNvSpPr/>
          <p:nvPr/>
        </p:nvSpPr>
        <p:spPr>
          <a:xfrm>
            <a:off x="5184778" y="3175197"/>
            <a:ext cx="2185553" cy="576066"/>
          </a:xfrm>
          <a:prstGeom prst="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600" b="1" dirty="0"/>
              <a:t>OC Wewnętrzny</a:t>
            </a:r>
          </a:p>
          <a:p>
            <a:pPr algn="ctr"/>
            <a:r>
              <a:rPr lang="pl-PL" sz="1600" b="1" dirty="0"/>
              <a:t>(IM/EX)</a:t>
            </a:r>
          </a:p>
        </p:txBody>
      </p:sp>
      <p:sp>
        <p:nvSpPr>
          <p:cNvPr id="20" name="Prostokąt: zaokrąglone rogi 19">
            <a:extLst>
              <a:ext uri="{FF2B5EF4-FFF2-40B4-BE49-F238E27FC236}">
                <a16:creationId xmlns:a16="http://schemas.microsoft.com/office/drawing/2014/main" id="{E9BF6DB7-175E-4509-86BB-DA40344A8075}"/>
              </a:ext>
            </a:extLst>
          </p:cNvPr>
          <p:cNvSpPr/>
          <p:nvPr/>
        </p:nvSpPr>
        <p:spPr>
          <a:xfrm>
            <a:off x="3330021" y="4042538"/>
            <a:ext cx="3709514" cy="882625"/>
          </a:xfrm>
          <a:prstGeom prst="roundRect">
            <a:avLst/>
          </a:prstGeom>
          <a:solidFill>
            <a:srgbClr val="00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buFont typeface="Arial" panose="020B0604020202020204" pitchFamily="34" charset="0"/>
              <a:buChar char="•"/>
            </a:pPr>
            <a:r>
              <a:rPr lang="pl-PL" sz="1200" b="1" dirty="0">
                <a:latin typeface="Arial" panose="020B0604020202020204" pitchFamily="34" charset="0"/>
                <a:cs typeface="Arial" panose="020B0604020202020204" pitchFamily="34" charset="0"/>
              </a:rPr>
              <a:t>Wyznaczone UC (IM/EX)</a:t>
            </a:r>
          </a:p>
          <a:p>
            <a:pPr marL="177800" indent="-177800">
              <a:buFont typeface="Arial" panose="020B0604020202020204" pitchFamily="34" charset="0"/>
              <a:buChar char="•"/>
            </a:pPr>
            <a:r>
              <a:rPr lang="pl-PL" sz="1200" b="1" dirty="0">
                <a:latin typeface="Arial" panose="020B0604020202020204" pitchFamily="34" charset="0"/>
                <a:cs typeface="Arial" panose="020B0604020202020204" pitchFamily="34" charset="0"/>
              </a:rPr>
              <a:t>Odpowiednie wyposażenie</a:t>
            </a:r>
          </a:p>
          <a:p>
            <a:pPr marL="177800" indent="-177800">
              <a:buFont typeface="Arial" panose="020B0604020202020204" pitchFamily="34" charset="0"/>
              <a:buChar char="•"/>
            </a:pPr>
            <a:r>
              <a:rPr lang="pl-PL" sz="1200" b="1" dirty="0">
                <a:latin typeface="Arial" panose="020B0604020202020204" pitchFamily="34" charset="0"/>
                <a:cs typeface="Arial" panose="020B0604020202020204" pitchFamily="34" charset="0"/>
              </a:rPr>
              <a:t>Przeszkoleni funkcjonariusze  </a:t>
            </a:r>
          </a:p>
        </p:txBody>
      </p:sp>
      <p:cxnSp>
        <p:nvCxnSpPr>
          <p:cNvPr id="23" name="Łącznik prosty ze strzałką 22">
            <a:extLst>
              <a:ext uri="{FF2B5EF4-FFF2-40B4-BE49-F238E27FC236}">
                <a16:creationId xmlns:a16="http://schemas.microsoft.com/office/drawing/2014/main" id="{9687B69D-7BED-47BF-B958-DAA80BE25C26}"/>
              </a:ext>
            </a:extLst>
          </p:cNvPr>
          <p:cNvCxnSpPr>
            <a:cxnSpLocks/>
          </p:cNvCxnSpPr>
          <p:nvPr/>
        </p:nvCxnSpPr>
        <p:spPr>
          <a:xfrm>
            <a:off x="1455420" y="1556792"/>
            <a:ext cx="0" cy="612776"/>
          </a:xfrm>
          <a:prstGeom prst="straightConnector1">
            <a:avLst/>
          </a:prstGeom>
          <a:ln w="47625">
            <a:solidFill>
              <a:srgbClr val="FF0000">
                <a:alpha val="92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Łącznik prosty ze strzałką 24">
            <a:extLst>
              <a:ext uri="{FF2B5EF4-FFF2-40B4-BE49-F238E27FC236}">
                <a16:creationId xmlns:a16="http://schemas.microsoft.com/office/drawing/2014/main" id="{23F68F38-4BB7-4B36-A3AD-EC71657CB1F6}"/>
              </a:ext>
            </a:extLst>
          </p:cNvPr>
          <p:cNvCxnSpPr>
            <a:cxnSpLocks/>
          </p:cNvCxnSpPr>
          <p:nvPr/>
        </p:nvCxnSpPr>
        <p:spPr>
          <a:xfrm>
            <a:off x="4543882" y="1343608"/>
            <a:ext cx="0" cy="825960"/>
          </a:xfrm>
          <a:prstGeom prst="straightConnector1">
            <a:avLst/>
          </a:prstGeom>
          <a:ln w="79375">
            <a:gradFill flip="none" rotWithShape="1">
              <a:gsLst>
                <a:gs pos="0">
                  <a:schemeClr val="accent6">
                    <a:lumMod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path path="rect">
                <a:fillToRect l="50000" t="50000" r="50000" b="50000"/>
              </a:path>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26" name="Łącznik prosty ze strzałką 25">
            <a:extLst>
              <a:ext uri="{FF2B5EF4-FFF2-40B4-BE49-F238E27FC236}">
                <a16:creationId xmlns:a16="http://schemas.microsoft.com/office/drawing/2014/main" id="{130416D3-24B9-46BA-AAB7-DCC05C17DEEE}"/>
              </a:ext>
            </a:extLst>
          </p:cNvPr>
          <p:cNvCxnSpPr>
            <a:cxnSpLocks/>
            <a:stCxn id="6" idx="3"/>
            <a:endCxn id="7" idx="1"/>
          </p:cNvCxnSpPr>
          <p:nvPr/>
        </p:nvCxnSpPr>
        <p:spPr>
          <a:xfrm>
            <a:off x="5587826" y="2512876"/>
            <a:ext cx="1141609" cy="3736"/>
          </a:xfrm>
          <a:prstGeom prst="straightConnector1">
            <a:avLst/>
          </a:prstGeom>
          <a:ln w="47625">
            <a:solidFill>
              <a:srgbClr val="FF0000">
                <a:alpha val="92000"/>
              </a:srgbClr>
            </a:solidFill>
            <a:tailEnd type="triangle"/>
          </a:ln>
        </p:spPr>
        <p:style>
          <a:lnRef idx="1">
            <a:schemeClr val="accent1"/>
          </a:lnRef>
          <a:fillRef idx="0">
            <a:schemeClr val="accent1"/>
          </a:fillRef>
          <a:effectRef idx="0">
            <a:schemeClr val="accent1"/>
          </a:effectRef>
          <a:fontRef idx="minor">
            <a:schemeClr val="tx1"/>
          </a:fontRef>
        </p:style>
      </p:cxnSp>
      <p:sp>
        <p:nvSpPr>
          <p:cNvPr id="22" name="Prostokąt 21">
            <a:extLst>
              <a:ext uri="{FF2B5EF4-FFF2-40B4-BE49-F238E27FC236}">
                <a16:creationId xmlns:a16="http://schemas.microsoft.com/office/drawing/2014/main" id="{F43CA54B-8F95-4536-986D-1186C7C3449D}"/>
              </a:ext>
            </a:extLst>
          </p:cNvPr>
          <p:cNvSpPr/>
          <p:nvPr/>
        </p:nvSpPr>
        <p:spPr>
          <a:xfrm>
            <a:off x="192650" y="5177725"/>
            <a:ext cx="2645546" cy="9076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sz="1400" b="1" dirty="0"/>
              <a:t>Tryb retrospektywny </a:t>
            </a:r>
            <a:br>
              <a:rPr lang="pl-PL" sz="1400" b="1" dirty="0"/>
            </a:br>
            <a:r>
              <a:rPr lang="pl-PL" sz="1400" b="1" dirty="0"/>
              <a:t>– przed przekroczeniem</a:t>
            </a:r>
            <a:br>
              <a:rPr lang="pl-PL" sz="1400" b="1" dirty="0"/>
            </a:br>
            <a:r>
              <a:rPr lang="pl-PL" sz="1400" b="1" dirty="0"/>
              <a:t>   granicy – wyjątek  </a:t>
            </a:r>
          </a:p>
        </p:txBody>
      </p:sp>
    </p:spTree>
    <p:extLst>
      <p:ext uri="{BB962C8B-B14F-4D97-AF65-F5344CB8AC3E}">
        <p14:creationId xmlns:p14="http://schemas.microsoft.com/office/powerpoint/2010/main" val="288477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5" grpId="0" animBg="1"/>
      <p:bldP spid="16" grpId="0" animBg="1"/>
      <p:bldP spid="18" grpId="0" animBg="1"/>
      <p:bldP spid="19" grpId="0" animBg="1"/>
      <p:bldP spid="20"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95620" y="212059"/>
            <a:ext cx="5762625" cy="925512"/>
          </a:xfrm>
          <a:solidFill>
            <a:srgbClr val="FFFF00"/>
          </a:solidFill>
        </p:spPr>
        <p:style>
          <a:lnRef idx="1">
            <a:schemeClr val="accent1"/>
          </a:lnRef>
          <a:fillRef idx="2">
            <a:schemeClr val="accent1"/>
          </a:fillRef>
          <a:effectRef idx="1">
            <a:schemeClr val="accent1"/>
          </a:effectRef>
          <a:fontRef idx="minor">
            <a:schemeClr val="dk1"/>
          </a:fontRef>
        </p:style>
        <p:txBody>
          <a:bodyPr/>
          <a:lstStyle/>
          <a:p>
            <a:r>
              <a:rPr lang="pl-PL" sz="2800" b="1" dirty="0"/>
              <a:t>Przestępstwa w stosunku do okazów CITES</a:t>
            </a:r>
          </a:p>
        </p:txBody>
      </p:sp>
      <p:pic>
        <p:nvPicPr>
          <p:cNvPr id="1026" name="Picture 2" descr="Czym są znamiona czynu zabronionego? - Przestępstwa - Prawo karne - Infor.pl">
            <a:extLst>
              <a:ext uri="{FF2B5EF4-FFF2-40B4-BE49-F238E27FC236}">
                <a16:creationId xmlns:a16="http://schemas.microsoft.com/office/drawing/2014/main" id="{23A31B4B-4D7F-49C4-A3A0-5BCBE205426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229" y="1137571"/>
            <a:ext cx="1557746" cy="1978090"/>
          </a:xfrm>
          <a:prstGeom prst="rect">
            <a:avLst/>
          </a:prstGeom>
          <a:noFill/>
          <a:extLst>
            <a:ext uri="{909E8E84-426E-40DD-AFC4-6F175D3DCCD1}">
              <a14:hiddenFill xmlns:a14="http://schemas.microsoft.com/office/drawing/2010/main">
                <a:solidFill>
                  <a:srgbClr val="FFFFFF"/>
                </a:solidFill>
              </a14:hiddenFill>
            </a:ext>
          </a:extLst>
        </p:spPr>
      </p:pic>
      <p:sp>
        <p:nvSpPr>
          <p:cNvPr id="9" name="pole tekstowe 8">
            <a:extLst>
              <a:ext uri="{FF2B5EF4-FFF2-40B4-BE49-F238E27FC236}">
                <a16:creationId xmlns:a16="http://schemas.microsoft.com/office/drawing/2014/main" id="{A92C50D7-8611-422D-8E3D-5590486F1E77}"/>
              </a:ext>
            </a:extLst>
          </p:cNvPr>
          <p:cNvSpPr txBox="1"/>
          <p:nvPr/>
        </p:nvSpPr>
        <p:spPr>
          <a:xfrm>
            <a:off x="333494" y="3400965"/>
            <a:ext cx="8302741" cy="3124189"/>
          </a:xfrm>
          <a:prstGeom prst="rect">
            <a:avLst/>
          </a:prstGeom>
          <a:noFill/>
        </p:spPr>
        <p:txBody>
          <a:bodyPr wrap="square">
            <a:spAutoFit/>
          </a:bodyPr>
          <a:lstStyle/>
          <a:p>
            <a:pPr algn="just">
              <a:lnSpc>
                <a:spcPct val="107000"/>
              </a:lnSpc>
              <a:spcAft>
                <a:spcPts val="800"/>
              </a:spcAft>
            </a:pPr>
            <a:r>
              <a:rPr lang="pl-PL" sz="1400" b="1" dirty="0">
                <a:effectLst/>
                <a:latin typeface="+mn-lt"/>
                <a:ea typeface="Calibri" panose="020F0502020204030204" pitchFamily="34" charset="0"/>
                <a:cs typeface="Times New Roman" panose="02020603050405020304" pitchFamily="18" charset="0"/>
              </a:rPr>
              <a:t>Art. 128. Kto: </a:t>
            </a:r>
          </a:p>
          <a:p>
            <a:pPr algn="just">
              <a:lnSpc>
                <a:spcPct val="107000"/>
              </a:lnSpc>
              <a:spcAft>
                <a:spcPts val="800"/>
              </a:spcAft>
            </a:pPr>
            <a:r>
              <a:rPr lang="pl-PL" sz="1400" dirty="0">
                <a:effectLst/>
                <a:latin typeface="+mn-lt"/>
                <a:ea typeface="Calibri" panose="020F0502020204030204" pitchFamily="34" charset="0"/>
                <a:cs typeface="Times New Roman" panose="02020603050405020304" pitchFamily="18" charset="0"/>
              </a:rPr>
              <a:t>1) </a:t>
            </a:r>
            <a:r>
              <a:rPr lang="pl-PL" sz="1400" b="1" dirty="0">
                <a:effectLst/>
                <a:latin typeface="+mn-lt"/>
                <a:ea typeface="Calibri" panose="020F0502020204030204" pitchFamily="34" charset="0"/>
                <a:cs typeface="Times New Roman" panose="02020603050405020304" pitchFamily="18" charset="0"/>
              </a:rPr>
              <a:t>bez dokumentu wymaganego na podstawie przepisów</a:t>
            </a:r>
            <a:r>
              <a:rPr lang="pl-PL" sz="1400" dirty="0">
                <a:effectLst/>
                <a:latin typeface="+mn-lt"/>
                <a:ea typeface="Calibri" panose="020F0502020204030204" pitchFamily="34" charset="0"/>
                <a:cs typeface="Times New Roman" panose="02020603050405020304" pitchFamily="18" charset="0"/>
              </a:rPr>
              <a:t>, o których mowa w art. 61 ust. 1</a:t>
            </a:r>
            <a:r>
              <a:rPr lang="pl-PL" sz="1400" b="1" dirty="0">
                <a:effectLst/>
                <a:latin typeface="+mn-lt"/>
                <a:ea typeface="Calibri" panose="020F0502020204030204" pitchFamily="34" charset="0"/>
                <a:cs typeface="Times New Roman" panose="02020603050405020304" pitchFamily="18" charset="0"/>
              </a:rPr>
              <a:t>, lub wbrew jego warunkom przewozi przez granicę Unii Europejskiej okaz gatunku podlegającego ochronie </a:t>
            </a:r>
            <a:r>
              <a:rPr lang="pl-PL" sz="1400" dirty="0">
                <a:effectLst/>
                <a:latin typeface="+mn-lt"/>
                <a:ea typeface="Calibri" panose="020F0502020204030204" pitchFamily="34" charset="0"/>
                <a:cs typeface="Times New Roman" panose="02020603050405020304" pitchFamily="18" charset="0"/>
              </a:rPr>
              <a:t>na podstawie przepisów, o których mowa w art. 61 ust. 1, </a:t>
            </a:r>
          </a:p>
          <a:p>
            <a:pPr algn="just">
              <a:lnSpc>
                <a:spcPct val="107000"/>
              </a:lnSpc>
              <a:spcAft>
                <a:spcPts val="800"/>
              </a:spcAft>
            </a:pPr>
            <a:r>
              <a:rPr lang="pl-PL" sz="1400" dirty="0">
                <a:effectLst/>
                <a:latin typeface="+mn-lt"/>
                <a:ea typeface="Calibri" panose="020F0502020204030204" pitchFamily="34" charset="0"/>
                <a:cs typeface="Times New Roman" panose="02020603050405020304" pitchFamily="18" charset="0"/>
              </a:rPr>
              <a:t>2) </a:t>
            </a:r>
            <a:r>
              <a:rPr lang="pl-PL" sz="1400" b="1" dirty="0">
                <a:effectLst/>
                <a:latin typeface="+mn-lt"/>
                <a:ea typeface="Calibri" panose="020F0502020204030204" pitchFamily="34" charset="0"/>
                <a:cs typeface="Times New Roman" panose="02020603050405020304" pitchFamily="18" charset="0"/>
              </a:rPr>
              <a:t>narusza przepisy prawa Unii Europejskiej </a:t>
            </a:r>
            <a:r>
              <a:rPr lang="pl-PL" sz="1400" dirty="0">
                <a:effectLst/>
                <a:latin typeface="+mn-lt"/>
                <a:ea typeface="Calibri" panose="020F0502020204030204" pitchFamily="34" charset="0"/>
                <a:cs typeface="Times New Roman" panose="02020603050405020304" pitchFamily="18" charset="0"/>
              </a:rPr>
              <a:t>dotyczące ochrony gatunków dziko żyjących zwierząt </a:t>
            </a:r>
            <a:br>
              <a:rPr lang="pl-PL" sz="1400" dirty="0">
                <a:effectLst/>
                <a:latin typeface="+mn-lt"/>
                <a:ea typeface="Calibri" panose="020F0502020204030204" pitchFamily="34" charset="0"/>
                <a:cs typeface="Times New Roman" panose="02020603050405020304" pitchFamily="18" charset="0"/>
              </a:rPr>
            </a:br>
            <a:r>
              <a:rPr lang="pl-PL" sz="1400" dirty="0">
                <a:effectLst/>
                <a:latin typeface="+mn-lt"/>
                <a:ea typeface="Calibri" panose="020F0502020204030204" pitchFamily="34" charset="0"/>
                <a:cs typeface="Times New Roman" panose="02020603050405020304" pitchFamily="18" charset="0"/>
              </a:rPr>
              <a:t>i roślin w zakresie regulacji obrotu nimi </a:t>
            </a:r>
            <a:r>
              <a:rPr lang="pl-PL" sz="1400" b="1" dirty="0">
                <a:effectLst/>
                <a:latin typeface="+mn-lt"/>
                <a:ea typeface="Calibri" panose="020F0502020204030204" pitchFamily="34" charset="0"/>
                <a:cs typeface="Times New Roman" panose="02020603050405020304" pitchFamily="18" charset="0"/>
              </a:rPr>
              <a:t>poprzez</a:t>
            </a:r>
            <a:r>
              <a:rPr lang="pl-PL" sz="1400" dirty="0">
                <a:effectLst/>
                <a:latin typeface="+mn-lt"/>
                <a:ea typeface="Calibri" panose="020F0502020204030204" pitchFamily="34" charset="0"/>
                <a:cs typeface="Times New Roman" panose="02020603050405020304" pitchFamily="18" charset="0"/>
              </a:rPr>
              <a:t>: </a:t>
            </a:r>
          </a:p>
          <a:p>
            <a:pPr algn="just">
              <a:lnSpc>
                <a:spcPct val="107000"/>
              </a:lnSpc>
              <a:spcAft>
                <a:spcPts val="800"/>
              </a:spcAft>
            </a:pPr>
            <a:r>
              <a:rPr lang="pl-PL" sz="1400" b="1" dirty="0">
                <a:effectLst/>
                <a:latin typeface="+mn-lt"/>
                <a:ea typeface="Calibri" panose="020F0502020204030204" pitchFamily="34" charset="0"/>
                <a:cs typeface="Times New Roman" panose="02020603050405020304" pitchFamily="18" charset="0"/>
              </a:rPr>
              <a:t>a) nieprzedkładanie zgłoszenia importowego, </a:t>
            </a:r>
          </a:p>
          <a:p>
            <a:pPr algn="just">
              <a:lnSpc>
                <a:spcPct val="107000"/>
              </a:lnSpc>
              <a:spcAft>
                <a:spcPts val="800"/>
              </a:spcAft>
            </a:pPr>
            <a:r>
              <a:rPr lang="pl-PL" sz="1400" dirty="0">
                <a:effectLst/>
                <a:latin typeface="+mn-lt"/>
                <a:ea typeface="Calibri" panose="020F0502020204030204" pitchFamily="34" charset="0"/>
                <a:cs typeface="Times New Roman" panose="02020603050405020304" pitchFamily="18" charset="0"/>
              </a:rPr>
              <a:t>d) </a:t>
            </a:r>
            <a:r>
              <a:rPr lang="pl-PL" sz="1400" b="1" dirty="0">
                <a:effectLst/>
                <a:latin typeface="+mn-lt"/>
                <a:ea typeface="Calibri" panose="020F0502020204030204" pitchFamily="34" charset="0"/>
                <a:cs typeface="Times New Roman" panose="02020603050405020304" pitchFamily="18" charset="0"/>
              </a:rPr>
              <a:t>oferowanie zbycia lub nabycia, nabywanie lub pozyskiwanie, używanie lub wystawianie publicznie w celach zarobkowych, zbywanie, przetrzymywanie lub przewożenie w celu zbycia okazów określonych gatunków roślin lub zwierząt</a:t>
            </a:r>
            <a:r>
              <a:rPr lang="pl-PL" sz="1400" dirty="0">
                <a:effectLst/>
                <a:latin typeface="+mn-lt"/>
                <a:ea typeface="Calibri" panose="020F0502020204030204" pitchFamily="34" charset="0"/>
                <a:cs typeface="Times New Roman" panose="02020603050405020304" pitchFamily="18" charset="0"/>
              </a:rPr>
              <a:t>,</a:t>
            </a:r>
          </a:p>
          <a:p>
            <a:pPr algn="just">
              <a:lnSpc>
                <a:spcPct val="107000"/>
              </a:lnSpc>
              <a:spcAft>
                <a:spcPts val="800"/>
              </a:spcAft>
            </a:pPr>
            <a:r>
              <a:rPr lang="pl-PL" sz="1400" b="1" dirty="0">
                <a:effectLst/>
                <a:latin typeface="+mn-lt"/>
                <a:ea typeface="Calibri" panose="020F0502020204030204" pitchFamily="34" charset="0"/>
                <a:cs typeface="Times New Roman" panose="02020603050405020304" pitchFamily="18" charset="0"/>
              </a:rPr>
              <a:t>– podlega karze pozbawienia wolności od 3 miesięcy do lat 5</a:t>
            </a:r>
            <a:endParaRPr lang="pl-PL" sz="1400" dirty="0">
              <a:effectLst/>
              <a:latin typeface="+mn-lt"/>
              <a:ea typeface="Calibri" panose="020F0502020204030204" pitchFamily="34" charset="0"/>
              <a:cs typeface="Times New Roman" panose="02020603050405020304" pitchFamily="18" charset="0"/>
            </a:endParaRPr>
          </a:p>
        </p:txBody>
      </p:sp>
      <p:sp>
        <p:nvSpPr>
          <p:cNvPr id="5" name="pole tekstowe 4"/>
          <p:cNvSpPr txBox="1"/>
          <p:nvPr/>
        </p:nvSpPr>
        <p:spPr>
          <a:xfrm>
            <a:off x="1453923" y="1521226"/>
            <a:ext cx="6514420" cy="1569660"/>
          </a:xfrm>
          <a:prstGeom prst="rect">
            <a:avLst/>
          </a:prstGeom>
          <a:noFill/>
          <a:ln w="50800">
            <a:solidFill>
              <a:schemeClr val="accent1"/>
            </a:solidFill>
          </a:ln>
        </p:spPr>
        <p:txBody>
          <a:bodyPr wrap="square" rtlCol="0">
            <a:spAutoFit/>
          </a:bodyPr>
          <a:lstStyle/>
          <a:p>
            <a:pPr algn="just"/>
            <a:r>
              <a:rPr lang="pl-PL" sz="1600" dirty="0"/>
              <a:t>Powstają w związku naruszeniem przepisów,  o których mowa w art. 61 ust. 1 ustawy o ochronie przyrody, czyli w związku z naruszeniem zasad i obowiązków określonych w </a:t>
            </a:r>
            <a:r>
              <a:rPr lang="pl-PL" sz="1600" b="1" dirty="0"/>
              <a:t>rozporządzeniu Rady (WE) nr 338/97 z dnia 9 grudnia 1996 r. w sprawie ochrony gatunków dzikiej fauny i flory w drodze regulacji handlu nimi </a:t>
            </a:r>
          </a:p>
          <a:p>
            <a:pPr algn="just"/>
            <a:r>
              <a:rPr lang="pl-PL" sz="1600" b="1" dirty="0">
                <a:solidFill>
                  <a:srgbClr val="FF0000"/>
                </a:solidFill>
              </a:rPr>
              <a:t>- Art. 128 ustawy o ochronie przyrody</a:t>
            </a:r>
          </a:p>
        </p:txBody>
      </p:sp>
      <p:pic>
        <p:nvPicPr>
          <p:cNvPr id="7" name="Obraz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1339">
            <a:off x="7186225" y="2657972"/>
            <a:ext cx="1144040" cy="1144040"/>
          </a:xfrm>
          <a:prstGeom prst="rect">
            <a:avLst/>
          </a:prstGeom>
        </p:spPr>
      </p:pic>
    </p:spTree>
    <p:extLst>
      <p:ext uri="{BB962C8B-B14F-4D97-AF65-F5344CB8AC3E}">
        <p14:creationId xmlns:p14="http://schemas.microsoft.com/office/powerpoint/2010/main" val="32722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nalezione obrazy dla zapytania: ujawnienie nielegalnych okazów">
            <a:extLst>
              <a:ext uri="{FF2B5EF4-FFF2-40B4-BE49-F238E27FC236}">
                <a16:creationId xmlns:a16="http://schemas.microsoft.com/office/drawing/2014/main" id="{18FAB26E-4094-4DD5-8A0C-C0A3E210C0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3384" y="1792938"/>
            <a:ext cx="3751082" cy="2713851"/>
          </a:xfrm>
          <a:prstGeom prst="rect">
            <a:avLst/>
          </a:prstGeom>
          <a:noFill/>
          <a:extLst>
            <a:ext uri="{909E8E84-426E-40DD-AFC4-6F175D3DCCD1}">
              <a14:hiddenFill xmlns:a14="http://schemas.microsoft.com/office/drawing/2010/main">
                <a:solidFill>
                  <a:srgbClr val="FFFFFF"/>
                </a:solidFill>
              </a14:hiddenFill>
            </a:ext>
          </a:extLst>
        </p:spPr>
      </p:pic>
      <p:sp>
        <p:nvSpPr>
          <p:cNvPr id="18437" name="Rectangle 2"/>
          <p:cNvSpPr txBox="1">
            <a:spLocks noChangeArrowheads="1"/>
          </p:cNvSpPr>
          <p:nvPr/>
        </p:nvSpPr>
        <p:spPr bwMode="auto">
          <a:xfrm>
            <a:off x="2132012" y="293698"/>
            <a:ext cx="5995988" cy="581025"/>
          </a:xfrm>
          <a:prstGeom prst="rect">
            <a:avLst/>
          </a:prstGeom>
          <a:solidFill>
            <a:srgbClr val="FF0000"/>
          </a:solidFill>
          <a:ln/>
        </p:spPr>
        <p:style>
          <a:lnRef idx="1">
            <a:schemeClr val="accent3"/>
          </a:lnRef>
          <a:fillRef idx="2">
            <a:schemeClr val="accent3"/>
          </a:fillRef>
          <a:effectRef idx="1">
            <a:schemeClr val="accent3"/>
          </a:effectRef>
          <a:fontRef idx="minor">
            <a:schemeClr val="dk1"/>
          </a:fontRef>
        </p:style>
        <p:txBody>
          <a:bodyPr anchor="b"/>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a:spcBef>
                <a:spcPct val="0"/>
              </a:spcBef>
              <a:buFontTx/>
              <a:buNone/>
              <a:defRPr/>
            </a:pPr>
            <a:r>
              <a:rPr lang="pl-PL" altLang="pl-PL" sz="2800" b="1" dirty="0">
                <a:solidFill>
                  <a:srgbClr val="000000"/>
                </a:solidFill>
              </a:rPr>
              <a:t>Ujawnienie nielegalnych okazów </a:t>
            </a:r>
          </a:p>
        </p:txBody>
      </p:sp>
      <p:sp>
        <p:nvSpPr>
          <p:cNvPr id="9" name="Text Box 4"/>
          <p:cNvSpPr txBox="1">
            <a:spLocks noChangeArrowheads="1"/>
          </p:cNvSpPr>
          <p:nvPr/>
        </p:nvSpPr>
        <p:spPr bwMode="auto">
          <a:xfrm>
            <a:off x="78492" y="971945"/>
            <a:ext cx="8517954" cy="1092607"/>
          </a:xfrm>
          <a:prstGeom prst="rect">
            <a:avLst/>
          </a:prstGeom>
          <a:solidFill>
            <a:srgbClr val="FF99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eaLnBrk="1" hangingPunct="1">
              <a:spcBef>
                <a:spcPct val="0"/>
              </a:spcBef>
              <a:buNone/>
            </a:pPr>
            <a:endParaRPr lang="pl-PL" altLang="pl-PL" sz="2000" b="1" dirty="0">
              <a:latin typeface="+mn-lt"/>
            </a:endParaRPr>
          </a:p>
          <a:p>
            <a:pPr marL="342900" indent="-73025">
              <a:spcBef>
                <a:spcPct val="0"/>
              </a:spcBef>
            </a:pPr>
            <a:r>
              <a:rPr lang="pl-PL" altLang="pl-PL" sz="2000" b="1" dirty="0">
                <a:latin typeface="+mn-lt"/>
              </a:rPr>
              <a:t>   </a:t>
            </a:r>
            <a:r>
              <a:rPr lang="pl-PL" altLang="pl-PL" sz="2100" b="1" dirty="0">
                <a:latin typeface="+mn-lt"/>
              </a:rPr>
              <a:t>Postępowanie karane – art. 128 1), 2) a. i d. U o </a:t>
            </a:r>
            <a:r>
              <a:rPr lang="pl-PL" altLang="pl-PL" sz="2100" b="1" dirty="0" err="1">
                <a:latin typeface="+mn-lt"/>
              </a:rPr>
              <a:t>o.p</a:t>
            </a:r>
            <a:r>
              <a:rPr lang="pl-PL" altLang="pl-PL" sz="2100" b="1" dirty="0">
                <a:latin typeface="+mn-lt"/>
              </a:rPr>
              <a:t>. + KPK</a:t>
            </a:r>
          </a:p>
          <a:p>
            <a:pPr marL="342900" indent="-73025">
              <a:spcBef>
                <a:spcPct val="0"/>
              </a:spcBef>
            </a:pPr>
            <a:r>
              <a:rPr lang="pl-PL" altLang="pl-PL" sz="2000" b="1" dirty="0">
                <a:solidFill>
                  <a:schemeClr val="bg1"/>
                </a:solidFill>
              </a:rPr>
              <a:t>   Postępowanie celne – art. 31 PC + KPC</a:t>
            </a:r>
            <a:endParaRPr lang="pl-PL" altLang="pl-PL" sz="2000" b="1" dirty="0">
              <a:latin typeface="+mn-lt"/>
            </a:endParaRPr>
          </a:p>
          <a:p>
            <a:pPr algn="ctr" eaLnBrk="1" hangingPunct="1">
              <a:spcBef>
                <a:spcPct val="0"/>
              </a:spcBef>
              <a:buFontTx/>
              <a:buNone/>
            </a:pPr>
            <a:endParaRPr lang="pl-PL" altLang="pl-PL" sz="1000" b="1" dirty="0">
              <a:latin typeface="+mn-lt"/>
            </a:endParaRPr>
          </a:p>
        </p:txBody>
      </p:sp>
      <p:sp>
        <p:nvSpPr>
          <p:cNvPr id="10" name="Text Box 5"/>
          <p:cNvSpPr txBox="1">
            <a:spLocks noChangeArrowheads="1"/>
          </p:cNvSpPr>
          <p:nvPr/>
        </p:nvSpPr>
        <p:spPr bwMode="auto">
          <a:xfrm>
            <a:off x="102637" y="2132182"/>
            <a:ext cx="8537792" cy="923330"/>
          </a:xfrm>
          <a:prstGeom prst="rect">
            <a:avLst/>
          </a:prstGeom>
          <a:ln/>
        </p:spPr>
        <p:style>
          <a:lnRef idx="3">
            <a:schemeClr val="lt1"/>
          </a:lnRef>
          <a:fillRef idx="1">
            <a:schemeClr val="accent5"/>
          </a:fillRef>
          <a:effectRef idx="1">
            <a:schemeClr val="accent5"/>
          </a:effectRef>
          <a:fontRef idx="minor">
            <a:schemeClr val="lt1"/>
          </a:fontRef>
        </p:style>
        <p:txBody>
          <a:bodyPr wrap="square" lIns="0" tIns="0" rIns="0" bIns="0">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marL="612775" indent="-342900">
              <a:spcBef>
                <a:spcPct val="0"/>
              </a:spcBef>
              <a:buFont typeface="Arial" panose="020B0604020202020204" pitchFamily="34" charset="0"/>
              <a:buChar char="•"/>
              <a:defRPr/>
            </a:pPr>
            <a:endParaRPr lang="pl-PL" sz="2000" b="1" dirty="0"/>
          </a:p>
          <a:p>
            <a:pPr marL="541338" indent="-271463">
              <a:spcBef>
                <a:spcPct val="0"/>
              </a:spcBef>
              <a:buFont typeface="Arial" panose="020B0604020202020204" pitchFamily="34" charset="0"/>
              <a:buChar char="•"/>
              <a:defRPr/>
            </a:pPr>
            <a:r>
              <a:rPr lang="pl-PL" sz="2000" b="1" dirty="0"/>
              <a:t>Orzeczenie przepadku na rzecz Skarbu Państwa</a:t>
            </a:r>
          </a:p>
          <a:p>
            <a:pPr marL="612775" indent="-342900">
              <a:spcBef>
                <a:spcPct val="0"/>
              </a:spcBef>
              <a:buFont typeface="Arial" panose="020B0604020202020204" pitchFamily="34" charset="0"/>
              <a:buChar char="•"/>
              <a:defRPr/>
            </a:pPr>
            <a:endParaRPr lang="pl-PL" sz="2000" b="1" dirty="0"/>
          </a:p>
        </p:txBody>
      </p:sp>
      <p:sp>
        <p:nvSpPr>
          <p:cNvPr id="11" name="pole tekstowe 10">
            <a:extLst>
              <a:ext uri="{FF2B5EF4-FFF2-40B4-BE49-F238E27FC236}">
                <a16:creationId xmlns:a16="http://schemas.microsoft.com/office/drawing/2014/main" id="{3445922D-72B3-4321-81BF-6A25D39FD058}"/>
              </a:ext>
            </a:extLst>
          </p:cNvPr>
          <p:cNvSpPr txBox="1"/>
          <p:nvPr/>
        </p:nvSpPr>
        <p:spPr>
          <a:xfrm>
            <a:off x="102637" y="3123142"/>
            <a:ext cx="8444204" cy="1015663"/>
          </a:xfrm>
          <a:prstGeom prst="rect">
            <a:avLst/>
          </a:prstGeom>
          <a:solidFill>
            <a:srgbClr val="FFFF00"/>
          </a:solidFill>
        </p:spPr>
        <p:txBody>
          <a:bodyPr wrap="square">
            <a:spAutoFit/>
          </a:bodyPr>
          <a:lstStyle/>
          <a:p>
            <a:pPr marL="285750" indent="-107950">
              <a:buFont typeface="Arial" panose="020B0604020202020204" pitchFamily="34" charset="0"/>
              <a:buChar char="•"/>
              <a:tabLst>
                <a:tab pos="447675" algn="l"/>
                <a:tab pos="541338" algn="l"/>
              </a:tabLst>
            </a:pPr>
            <a:r>
              <a:rPr lang="pl-PL" sz="1800" b="1" i="0" u="none" strike="noStrike" baseline="0" dirty="0">
                <a:solidFill>
                  <a:srgbClr val="000000"/>
                </a:solidFill>
                <a:highlight>
                  <a:srgbClr val="FFFF00"/>
                </a:highlight>
                <a:latin typeface="+mn-lt"/>
              </a:rPr>
              <a:t>  </a:t>
            </a:r>
            <a:r>
              <a:rPr lang="pl-PL" sz="2000" b="1" i="0" u="none" strike="noStrike" baseline="0" dirty="0">
                <a:solidFill>
                  <a:srgbClr val="000000"/>
                </a:solidFill>
                <a:highlight>
                  <a:srgbClr val="FFFF00"/>
                </a:highlight>
                <a:latin typeface="+mn-lt"/>
              </a:rPr>
              <a:t>Sąd doręcza odpis wydanego prawomocnego orzeczenia </a:t>
            </a:r>
            <a:br>
              <a:rPr lang="pl-PL" sz="2000" b="1" i="0" u="none" strike="noStrike" baseline="0" dirty="0">
                <a:solidFill>
                  <a:srgbClr val="000000"/>
                </a:solidFill>
                <a:highlight>
                  <a:srgbClr val="FFFF00"/>
                </a:highlight>
                <a:latin typeface="+mn-lt"/>
              </a:rPr>
            </a:br>
            <a:r>
              <a:rPr lang="pl-PL" sz="2000" b="1" i="0" u="none" strike="noStrike" baseline="0" dirty="0">
                <a:solidFill>
                  <a:srgbClr val="000000"/>
                </a:solidFill>
                <a:highlight>
                  <a:srgbClr val="FFFF00"/>
                </a:highlight>
                <a:latin typeface="+mn-lt"/>
              </a:rPr>
              <a:t> </a:t>
            </a:r>
            <a:r>
              <a:rPr lang="pl-PL" sz="2000" b="1" i="0" u="none" strike="noStrike" dirty="0">
                <a:solidFill>
                  <a:srgbClr val="000000"/>
                </a:solidFill>
                <a:highlight>
                  <a:srgbClr val="FFFF00"/>
                </a:highlight>
                <a:latin typeface="+mn-lt"/>
              </a:rPr>
              <a:t> </a:t>
            </a:r>
            <a:r>
              <a:rPr lang="pl-PL" sz="2000" b="1" i="0" u="none" strike="noStrike" baseline="0" dirty="0">
                <a:solidFill>
                  <a:srgbClr val="000000"/>
                </a:solidFill>
                <a:highlight>
                  <a:srgbClr val="FFFF00"/>
                </a:highlight>
                <a:latin typeface="+mn-lt"/>
              </a:rPr>
              <a:t>o   przepadku okazów ministrowi właściwemu do spraw</a:t>
            </a:r>
            <a:br>
              <a:rPr lang="pl-PL" sz="2000" b="1" i="0" u="none" strike="noStrike" baseline="0" dirty="0">
                <a:solidFill>
                  <a:srgbClr val="000000"/>
                </a:solidFill>
                <a:highlight>
                  <a:srgbClr val="FFFF00"/>
                </a:highlight>
                <a:latin typeface="+mn-lt"/>
              </a:rPr>
            </a:br>
            <a:r>
              <a:rPr lang="pl-PL" sz="2000" b="1" i="0" u="none" strike="noStrike" baseline="0" dirty="0">
                <a:solidFill>
                  <a:srgbClr val="000000"/>
                </a:solidFill>
                <a:highlight>
                  <a:srgbClr val="FFFF00"/>
                </a:highlight>
                <a:latin typeface="+mn-lt"/>
              </a:rPr>
              <a:t>  środowiska </a:t>
            </a:r>
            <a:endParaRPr lang="pl-PL" sz="2000" b="1" dirty="0">
              <a:highlight>
                <a:srgbClr val="FFFF00"/>
              </a:highlight>
              <a:latin typeface="+mn-lt"/>
            </a:endParaRPr>
          </a:p>
        </p:txBody>
      </p:sp>
      <p:sp>
        <p:nvSpPr>
          <p:cNvPr id="3" name="pole tekstowe 2"/>
          <p:cNvSpPr txBox="1"/>
          <p:nvPr/>
        </p:nvSpPr>
        <p:spPr>
          <a:xfrm>
            <a:off x="78492" y="4217525"/>
            <a:ext cx="8444203" cy="116955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defRPr/>
            </a:pPr>
            <a:endParaRPr lang="pl-PL" sz="1000" b="1" dirty="0">
              <a:solidFill>
                <a:schemeClr val="accent1"/>
              </a:solidFill>
            </a:endParaRPr>
          </a:p>
          <a:p>
            <a:pPr marL="447675" indent="-269875">
              <a:buFont typeface="Arial" panose="020B0604020202020204" pitchFamily="34" charset="0"/>
              <a:buChar char="•"/>
              <a:defRPr/>
            </a:pPr>
            <a:r>
              <a:rPr lang="pl-PL" sz="2000" b="1" dirty="0"/>
              <a:t>Okazy podlegają przekazaniu podmiotom uprawnionym do ich utrzymywania w drodze decyzji administracyjnej - art. 130 ust 2. </a:t>
            </a:r>
            <a:br>
              <a:rPr lang="pl-PL" sz="2000" b="1" dirty="0"/>
            </a:br>
            <a:r>
              <a:rPr lang="pl-PL" sz="2000" b="1" dirty="0"/>
              <a:t>u </a:t>
            </a:r>
            <a:r>
              <a:rPr lang="pl-PL" sz="2000" b="1" dirty="0" err="1"/>
              <a:t>oop</a:t>
            </a:r>
            <a:r>
              <a:rPr lang="pl-PL" sz="2000" b="1" dirty="0"/>
              <a:t>.</a:t>
            </a:r>
            <a:endParaRPr lang="pl-PL" sz="2000" b="1" dirty="0">
              <a:solidFill>
                <a:schemeClr val="accent1"/>
              </a:solidFill>
            </a:endParaRPr>
          </a:p>
        </p:txBody>
      </p:sp>
      <p:pic>
        <p:nvPicPr>
          <p:cNvPr id="7" name="Obraz 6" descr="Obraz zawierający osoba, wewnątrz, stół, stojące&#10;&#10;Opis wygenerowany automatycznie">
            <a:extLst>
              <a:ext uri="{FF2B5EF4-FFF2-40B4-BE49-F238E27FC236}">
                <a16:creationId xmlns:a16="http://schemas.microsoft.com/office/drawing/2014/main" id="{4E45FFF5-95DD-4CD2-BBA2-AE4A544372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2556" y="5066522"/>
            <a:ext cx="2634314" cy="1756209"/>
          </a:xfrm>
          <a:prstGeom prst="rect">
            <a:avLst/>
          </a:prstGeom>
        </p:spPr>
      </p:pic>
      <p:pic>
        <p:nvPicPr>
          <p:cNvPr id="4" name="Obraz 3" descr="Obraz zawierający wewnątrz, stojące, mężczyzna, kobieta&#10;&#10;Opis wygenerowany automatycznie">
            <a:extLst>
              <a:ext uri="{FF2B5EF4-FFF2-40B4-BE49-F238E27FC236}">
                <a16:creationId xmlns:a16="http://schemas.microsoft.com/office/drawing/2014/main" id="{70DD5C38-0199-45F6-92B8-BEF1BF8DC0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7225" y="5040543"/>
            <a:ext cx="3121665" cy="1758907"/>
          </a:xfrm>
          <a:prstGeom prst="rect">
            <a:avLst/>
          </a:prstGeom>
        </p:spPr>
      </p:pic>
      <p:sp>
        <p:nvSpPr>
          <p:cNvPr id="6" name="Prostokąt: zaokrąglone rogi 5">
            <a:extLst>
              <a:ext uri="{FF2B5EF4-FFF2-40B4-BE49-F238E27FC236}">
                <a16:creationId xmlns:a16="http://schemas.microsoft.com/office/drawing/2014/main" id="{1809D94E-79E2-48BD-A0F6-F8853311B278}"/>
              </a:ext>
            </a:extLst>
          </p:cNvPr>
          <p:cNvSpPr/>
          <p:nvPr/>
        </p:nvSpPr>
        <p:spPr>
          <a:xfrm>
            <a:off x="4188884" y="5851352"/>
            <a:ext cx="1166327" cy="76944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pl-PL" sz="1400" b="1" dirty="0"/>
              <a:t>Fikcyjny Skład Celny</a:t>
            </a:r>
          </a:p>
        </p:txBody>
      </p:sp>
    </p:spTree>
    <p:extLst>
      <p:ext uri="{BB962C8B-B14F-4D97-AF65-F5344CB8AC3E}">
        <p14:creationId xmlns:p14="http://schemas.microsoft.com/office/powerpoint/2010/main" val="3604907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3"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ITES - ZOO Płock">
            <a:extLst>
              <a:ext uri="{FF2B5EF4-FFF2-40B4-BE49-F238E27FC236}">
                <a16:creationId xmlns:a16="http://schemas.microsoft.com/office/drawing/2014/main" id="{5777A069-4FDF-43D1-ACD8-9C15C6FE19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5686" y="3071864"/>
            <a:ext cx="6124626" cy="3552762"/>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title"/>
          </p:nvPr>
        </p:nvSpPr>
        <p:spPr>
          <a:xfrm>
            <a:off x="2096471" y="114536"/>
            <a:ext cx="6494105" cy="1264986"/>
          </a:xfrm>
          <a:solidFill>
            <a:srgbClr val="FFFF00"/>
          </a:solidFill>
        </p:spPr>
        <p:style>
          <a:lnRef idx="1">
            <a:schemeClr val="accent1"/>
          </a:lnRef>
          <a:fillRef idx="2">
            <a:schemeClr val="accent1"/>
          </a:fillRef>
          <a:effectRef idx="1">
            <a:schemeClr val="accent1"/>
          </a:effectRef>
          <a:fontRef idx="minor">
            <a:schemeClr val="dk1"/>
          </a:fontRef>
        </p:style>
        <p:txBody>
          <a:bodyPr/>
          <a:lstStyle/>
          <a:p>
            <a:r>
              <a:rPr lang="pl-PL" sz="3600" b="1" dirty="0"/>
              <a:t>CITES czyli Okazy zagrożone wyginięciem</a:t>
            </a:r>
          </a:p>
        </p:txBody>
      </p:sp>
      <p:sp>
        <p:nvSpPr>
          <p:cNvPr id="5" name="pole tekstowe 4"/>
          <p:cNvSpPr txBox="1"/>
          <p:nvPr/>
        </p:nvSpPr>
        <p:spPr>
          <a:xfrm>
            <a:off x="481186" y="1759275"/>
            <a:ext cx="4991100" cy="1200329"/>
          </a:xfrm>
          <a:prstGeom prst="rect">
            <a:avLst/>
          </a:prstGeom>
          <a:solidFill>
            <a:srgbClr val="FF9900"/>
          </a:solidFill>
        </p:spPr>
        <p:txBody>
          <a:bodyPr wrap="square" rtlCol="0">
            <a:spAutoFit/>
          </a:bodyPr>
          <a:lstStyle/>
          <a:p>
            <a:r>
              <a:rPr lang="pl-PL" b="1" dirty="0"/>
              <a:t>Lista gatunków zagrożonych wyginięciem objętych postanowieniami CITES obejmuje około 30 000 gatunków roślin oraz około </a:t>
            </a:r>
          </a:p>
          <a:p>
            <a:r>
              <a:rPr lang="pl-PL" b="1" dirty="0"/>
              <a:t>5 600 gatunków zwierząt.</a:t>
            </a:r>
          </a:p>
        </p:txBody>
      </p:sp>
      <p:sp>
        <p:nvSpPr>
          <p:cNvPr id="3" name="Prostokąt 2">
            <a:extLst>
              <a:ext uri="{FF2B5EF4-FFF2-40B4-BE49-F238E27FC236}">
                <a16:creationId xmlns:a16="http://schemas.microsoft.com/office/drawing/2014/main" id="{BDD61D3C-D722-49C8-8AC3-A9D5718FAC52}"/>
              </a:ext>
            </a:extLst>
          </p:cNvPr>
          <p:cNvSpPr/>
          <p:nvPr/>
        </p:nvSpPr>
        <p:spPr>
          <a:xfrm>
            <a:off x="3463721" y="2733575"/>
            <a:ext cx="4733576" cy="923330"/>
          </a:xfrm>
          <a:prstGeom prst="rect">
            <a:avLst/>
          </a:prstGeom>
          <a:solidFill>
            <a:srgbClr val="FFC000"/>
          </a:solidFill>
          <a:ln>
            <a:solidFill>
              <a:srgbClr val="FFC000"/>
            </a:solidFill>
          </a:ln>
        </p:spPr>
        <p:txBody>
          <a:bodyPr wrap="square">
            <a:spAutoFit/>
          </a:bodyPr>
          <a:lstStyle/>
          <a:p>
            <a:r>
              <a:rPr lang="pl-PL" b="1" dirty="0">
                <a:solidFill>
                  <a:srgbClr val="222222"/>
                </a:solidFill>
                <a:latin typeface="Arial" panose="020B0604020202020204" pitchFamily="34" charset="0"/>
              </a:rPr>
              <a:t>Jedna rodzina Storczykowatych</a:t>
            </a:r>
            <a:r>
              <a:rPr lang="pl-PL" dirty="0">
                <a:solidFill>
                  <a:srgbClr val="222222"/>
                </a:solidFill>
                <a:latin typeface="Arial" panose="020B0604020202020204" pitchFamily="34" charset="0"/>
              </a:rPr>
              <a:t> (</a:t>
            </a:r>
            <a:r>
              <a:rPr lang="pl-PL" i="1" dirty="0" err="1">
                <a:solidFill>
                  <a:srgbClr val="222222"/>
                </a:solidFill>
                <a:latin typeface="Arial" panose="020B0604020202020204" pitchFamily="34" charset="0"/>
              </a:rPr>
              <a:t>Orchidaceae</a:t>
            </a:r>
            <a:r>
              <a:rPr lang="pl-PL" i="1" dirty="0">
                <a:solidFill>
                  <a:srgbClr val="222222"/>
                </a:solidFill>
                <a:latin typeface="Arial" panose="020B0604020202020204" pitchFamily="34" charset="0"/>
              </a:rPr>
              <a:t> </a:t>
            </a:r>
            <a:r>
              <a:rPr lang="pl-PL" i="1" dirty="0" err="1">
                <a:solidFill>
                  <a:srgbClr val="222222"/>
                </a:solidFill>
                <a:latin typeface="Arial" panose="020B0604020202020204" pitchFamily="34" charset="0"/>
              </a:rPr>
              <a:t>Juss</a:t>
            </a:r>
            <a:r>
              <a:rPr lang="pl-PL" i="1" dirty="0">
                <a:solidFill>
                  <a:srgbClr val="222222"/>
                </a:solidFill>
                <a:latin typeface="Arial" panose="020B0604020202020204" pitchFamily="34" charset="0"/>
              </a:rPr>
              <a:t>.</a:t>
            </a:r>
            <a:r>
              <a:rPr lang="pl-PL" dirty="0">
                <a:solidFill>
                  <a:srgbClr val="222222"/>
                </a:solidFill>
                <a:latin typeface="Arial" panose="020B0604020202020204" pitchFamily="34" charset="0"/>
              </a:rPr>
              <a:t>) obejmuje około ~30 000 zaakceptowanych gatunków </a:t>
            </a:r>
            <a:endParaRPr lang="pl-PL" dirty="0"/>
          </a:p>
        </p:txBody>
      </p:sp>
      <p:sp>
        <p:nvSpPr>
          <p:cNvPr id="6" name="pole tekstowe 5"/>
          <p:cNvSpPr txBox="1"/>
          <p:nvPr/>
        </p:nvSpPr>
        <p:spPr>
          <a:xfrm>
            <a:off x="1991664" y="4260902"/>
            <a:ext cx="5981699" cy="2363724"/>
          </a:xfrm>
          <a:prstGeom prst="rect">
            <a:avLst/>
          </a:prstGeom>
          <a:solidFill>
            <a:srgbClr val="92D050"/>
          </a:solidFill>
        </p:spPr>
        <p:txBody>
          <a:bodyPr wrap="square" rtlCol="0">
            <a:spAutoFit/>
          </a:bodyPr>
          <a:lstStyle/>
          <a:p>
            <a:pPr>
              <a:lnSpc>
                <a:spcPct val="90000"/>
              </a:lnSpc>
              <a:buFontTx/>
              <a:buNone/>
            </a:pPr>
            <a:r>
              <a:rPr lang="pl-PL" altLang="pl-PL" b="1" dirty="0"/>
              <a:t>Aktualna Lista roślin i zwierząt CITES:</a:t>
            </a:r>
          </a:p>
          <a:p>
            <a:pPr>
              <a:lnSpc>
                <a:spcPct val="90000"/>
              </a:lnSpc>
              <a:buFontTx/>
              <a:buNone/>
            </a:pPr>
            <a:endParaRPr lang="pl-PL" altLang="pl-PL" b="1" dirty="0"/>
          </a:p>
          <a:p>
            <a:pPr algn="ctr">
              <a:lnSpc>
                <a:spcPct val="90000"/>
              </a:lnSpc>
              <a:buFontTx/>
              <a:buNone/>
            </a:pPr>
            <a:r>
              <a:rPr lang="pl-PL" altLang="pl-PL" b="1" dirty="0"/>
              <a:t>ROZPORZĄDZENIE KOMISJI (WE)</a:t>
            </a:r>
          </a:p>
          <a:p>
            <a:pPr algn="ctr">
              <a:lnSpc>
                <a:spcPct val="90000"/>
              </a:lnSpc>
              <a:buFontTx/>
              <a:buNone/>
            </a:pPr>
            <a:r>
              <a:rPr lang="pl-PL" b="1" dirty="0">
                <a:latin typeface="Arial" panose="020B0604020202020204" pitchFamily="34" charset="0"/>
                <a:cs typeface="Arial" panose="020B0604020202020204" pitchFamily="34" charset="0"/>
              </a:rPr>
              <a:t>2019/2117 </a:t>
            </a:r>
          </a:p>
          <a:p>
            <a:pPr algn="ctr">
              <a:lnSpc>
                <a:spcPct val="90000"/>
              </a:lnSpc>
              <a:buFontTx/>
              <a:buNone/>
            </a:pPr>
            <a:r>
              <a:rPr lang="pl-PL" dirty="0">
                <a:latin typeface="Arial" panose="020B0604020202020204" pitchFamily="34" charset="0"/>
                <a:cs typeface="Arial" panose="020B0604020202020204" pitchFamily="34" charset="0"/>
              </a:rPr>
              <a:t>z dnia 29 listopada 2019 r. </a:t>
            </a:r>
            <a:r>
              <a:rPr lang="pl-PL" altLang="pl-PL" dirty="0"/>
              <a:t>zmieniające rozporządzenie Rady (WE) nr 338/97</a:t>
            </a:r>
            <a:br>
              <a:rPr lang="pl-PL" altLang="pl-PL" dirty="0"/>
            </a:br>
            <a:r>
              <a:rPr lang="pl-PL" altLang="pl-PL" dirty="0"/>
              <a:t>w sprawie ochrony gatunków dzikiej fauny i flory</a:t>
            </a:r>
            <a:br>
              <a:rPr lang="pl-PL" altLang="pl-PL" dirty="0"/>
            </a:br>
            <a:r>
              <a:rPr lang="pl-PL" altLang="pl-PL" dirty="0"/>
              <a:t>w drodze regulacji handlu nimi</a:t>
            </a:r>
          </a:p>
          <a:p>
            <a:endParaRPr lang="pl-PL" dirty="0"/>
          </a:p>
        </p:txBody>
      </p:sp>
    </p:spTree>
    <p:extLst>
      <p:ext uri="{BB962C8B-B14F-4D97-AF65-F5344CB8AC3E}">
        <p14:creationId xmlns:p14="http://schemas.microsoft.com/office/powerpoint/2010/main" val="213918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a:extLst>
              <a:ext uri="{FF2B5EF4-FFF2-40B4-BE49-F238E27FC236}">
                <a16:creationId xmlns:a16="http://schemas.microsoft.com/office/drawing/2014/main" id="{16FDDE0C-FDE7-4AD5-89A0-BD42F65E041B}"/>
              </a:ext>
            </a:extLst>
          </p:cNvPr>
          <p:cNvSpPr>
            <a:spLocks noGrp="1" noRot="1" noChangeArrowheads="1"/>
          </p:cNvSpPr>
          <p:nvPr>
            <p:ph type="title"/>
          </p:nvPr>
        </p:nvSpPr>
        <p:spPr>
          <a:xfrm>
            <a:off x="1166327" y="-181624"/>
            <a:ext cx="7643813" cy="1431925"/>
          </a:xfrm>
        </p:spPr>
        <p:txBody>
          <a:bodyPr/>
          <a:lstStyle/>
          <a:p>
            <a:pPr eaLnBrk="1" hangingPunct="1">
              <a:defRPr/>
            </a:pPr>
            <a:r>
              <a:rPr lang="pl-PL" sz="3000" b="1" dirty="0"/>
              <a:t>Zale</a:t>
            </a:r>
            <a:r>
              <a:rPr lang="pl-PL" sz="3000" b="1" i="1" dirty="0"/>
              <a:t>ż</a:t>
            </a:r>
            <a:r>
              <a:rPr lang="pl-PL" sz="3000" b="1" dirty="0"/>
              <a:t>ność zł</a:t>
            </a:r>
            <a:r>
              <a:rPr lang="pl-PL" sz="3000" b="1" i="1" dirty="0"/>
              <a:t>ą</a:t>
            </a:r>
            <a:r>
              <a:rPr lang="pl-PL" sz="3000" b="1" dirty="0"/>
              <a:t>czników </a:t>
            </a:r>
            <a:br>
              <a:rPr lang="pl-PL" sz="3000" b="1" dirty="0"/>
            </a:br>
            <a:r>
              <a:rPr lang="pl-PL" sz="3000" b="1" dirty="0"/>
              <a:t>Aneks CITES/Aneks UE WTR</a:t>
            </a:r>
          </a:p>
        </p:txBody>
      </p:sp>
      <p:pic>
        <p:nvPicPr>
          <p:cNvPr id="14339" name="Picture 4">
            <a:extLst>
              <a:ext uri="{FF2B5EF4-FFF2-40B4-BE49-F238E27FC236}">
                <a16:creationId xmlns:a16="http://schemas.microsoft.com/office/drawing/2014/main" id="{239E9097-669D-4DA7-B421-E94CDE7EA59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368542" y="2000250"/>
            <a:ext cx="7019882" cy="4172270"/>
          </a:xfrm>
          <a:solidFill>
            <a:srgbClr val="FFFFFF"/>
          </a:solidFill>
        </p:spPr>
      </p:pic>
      <p:sp>
        <p:nvSpPr>
          <p:cNvPr id="7" name="Symbol zastępczy numeru slajdu 5">
            <a:extLst>
              <a:ext uri="{FF2B5EF4-FFF2-40B4-BE49-F238E27FC236}">
                <a16:creationId xmlns:a16="http://schemas.microsoft.com/office/drawing/2014/main" id="{A024F312-449F-4F86-B60A-E1FD0C274B06}"/>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8A2723-B695-48DC-8322-F604AE2028BF}" type="slidenum">
              <a:rPr lang="pl-PL" altLang="pl-PL"/>
              <a:pPr eaLnBrk="1" hangingPunct="1"/>
              <a:t>27</a:t>
            </a:fld>
            <a:endParaRPr lang="pl-PL" altLang="pl-PL"/>
          </a:p>
        </p:txBody>
      </p:sp>
      <p:pic>
        <p:nvPicPr>
          <p:cNvPr id="14343" name="Picture 8" descr="Flaga europejska">
            <a:extLst>
              <a:ext uri="{FF2B5EF4-FFF2-40B4-BE49-F238E27FC236}">
                <a16:creationId xmlns:a16="http://schemas.microsoft.com/office/drawing/2014/main" id="{9E26369C-D535-4D46-8A57-F0D97D4177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81566"/>
            <a:ext cx="722559" cy="566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rostokąt 1">
            <a:extLst>
              <a:ext uri="{FF2B5EF4-FFF2-40B4-BE49-F238E27FC236}">
                <a16:creationId xmlns:a16="http://schemas.microsoft.com/office/drawing/2014/main" id="{9B9A9B3A-0F71-4719-8925-7C9C95BB776F}"/>
              </a:ext>
            </a:extLst>
          </p:cNvPr>
          <p:cNvSpPr/>
          <p:nvPr/>
        </p:nvSpPr>
        <p:spPr>
          <a:xfrm>
            <a:off x="846035" y="6186353"/>
            <a:ext cx="8064896" cy="369332"/>
          </a:xfrm>
          <a:prstGeom prst="rect">
            <a:avLst/>
          </a:prstGeom>
        </p:spPr>
        <p:txBody>
          <a:bodyPr wrap="square">
            <a:spAutoFit/>
          </a:bodyPr>
          <a:lstStyle/>
          <a:p>
            <a:pPr algn="ctr">
              <a:defRPr/>
            </a:pPr>
            <a:r>
              <a:rPr lang="pl-PL" b="1" dirty="0">
                <a:solidFill>
                  <a:srgbClr val="FF0000"/>
                </a:solidFill>
                <a:cs typeface="Arial" panose="020B0604020202020204" pitchFamily="34" charset="0"/>
              </a:rPr>
              <a:t>Zakres ochrony w UE co najmniej równy lub wyższa ale nie niższy</a:t>
            </a:r>
            <a:endParaRPr lang="pl-PL" dirty="0">
              <a:solidFill>
                <a:srgbClr val="FF0000"/>
              </a:solidFill>
            </a:endParaRPr>
          </a:p>
        </p:txBody>
      </p:sp>
      <p:pic>
        <p:nvPicPr>
          <p:cNvPr id="9" name="Picture 6" descr="trans logo ivory">
            <a:extLst>
              <a:ext uri="{FF2B5EF4-FFF2-40B4-BE49-F238E27FC236}">
                <a16:creationId xmlns:a16="http://schemas.microsoft.com/office/drawing/2014/main" id="{737CCD93-3821-4CF0-AC2D-82FA75B936F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4865" y="1366907"/>
            <a:ext cx="832365" cy="48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69960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2634095" y="1613792"/>
            <a:ext cx="6142759" cy="769441"/>
          </a:xfrm>
          <a:prstGeom prst="rect">
            <a:avLst/>
          </a:prstGeom>
          <a:noFill/>
        </p:spPr>
        <p:txBody>
          <a:bodyPr wrap="square" rtlCol="0">
            <a:spAutoFit/>
          </a:bodyPr>
          <a:lstStyle/>
          <a:p>
            <a:r>
              <a:rPr lang="pl-PL" sz="4400" b="1" dirty="0">
                <a:solidFill>
                  <a:schemeClr val="accent1"/>
                </a:solidFill>
              </a:rPr>
              <a:t>!!! OKAZ CITES !!!??</a:t>
            </a:r>
          </a:p>
        </p:txBody>
      </p:sp>
      <p:pic>
        <p:nvPicPr>
          <p:cNvPr id="7" name="Obraz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9687" y="2866711"/>
            <a:ext cx="2751576" cy="2458075"/>
          </a:xfrm>
          <a:prstGeom prst="rect">
            <a:avLst/>
          </a:prstGeom>
        </p:spPr>
      </p:pic>
      <p:sp>
        <p:nvSpPr>
          <p:cNvPr id="8" name="pole tekstowe 7"/>
          <p:cNvSpPr txBox="1"/>
          <p:nvPr/>
        </p:nvSpPr>
        <p:spPr>
          <a:xfrm>
            <a:off x="2718070" y="2339353"/>
            <a:ext cx="6142759" cy="1231106"/>
          </a:xfrm>
          <a:prstGeom prst="rect">
            <a:avLst/>
          </a:prstGeom>
          <a:solidFill>
            <a:schemeClr val="accent2"/>
          </a:solidFill>
        </p:spPr>
        <p:txBody>
          <a:bodyPr wrap="square" rtlCol="0">
            <a:spAutoFit/>
          </a:bodyPr>
          <a:lstStyle/>
          <a:p>
            <a:pPr algn="ctr">
              <a:defRPr/>
            </a:pPr>
            <a:r>
              <a:rPr lang="pl-PL" altLang="pl-PL" b="1" dirty="0">
                <a:effectLst>
                  <a:outerShdw blurRad="38100" dist="38100" dir="2700000" algn="tl">
                    <a:srgbClr val="000000">
                      <a:alpha val="43137"/>
                    </a:srgbClr>
                  </a:outerShdw>
                </a:effectLst>
              </a:rPr>
              <a:t>Art. 2 lit. t) rozporządzenia 338/97</a:t>
            </a:r>
          </a:p>
          <a:p>
            <a:pPr algn="ctr">
              <a:defRPr/>
            </a:pPr>
            <a:r>
              <a:rPr lang="pl-PL" sz="2000" b="1" dirty="0"/>
              <a:t>„Okaz” </a:t>
            </a:r>
            <a:r>
              <a:rPr lang="pl-PL" dirty="0"/>
              <a:t>oznacza:</a:t>
            </a:r>
          </a:p>
          <a:p>
            <a:pPr marL="180975" indent="-180975">
              <a:buFontTx/>
              <a:buChar char="-"/>
              <a:defRPr/>
            </a:pPr>
            <a:r>
              <a:rPr lang="pl-PL" b="1" dirty="0"/>
              <a:t>każde zwierzę lub roślinę, żywe lub martwe, należące do gatunku wymienionego w załącznikach od A do D</a:t>
            </a:r>
            <a:r>
              <a:rPr lang="pl-PL" dirty="0"/>
              <a:t>, </a:t>
            </a:r>
          </a:p>
        </p:txBody>
      </p:sp>
      <p:sp>
        <p:nvSpPr>
          <p:cNvPr id="9" name="pole tekstowe 8"/>
          <p:cNvSpPr txBox="1"/>
          <p:nvPr/>
        </p:nvSpPr>
        <p:spPr>
          <a:xfrm>
            <a:off x="189821" y="441820"/>
            <a:ext cx="3436882" cy="1077218"/>
          </a:xfrm>
          <a:prstGeom prst="rect">
            <a:avLst/>
          </a:prstGeom>
          <a:solidFill>
            <a:srgbClr val="FF9900"/>
          </a:solidFill>
        </p:spPr>
        <p:txBody>
          <a:bodyPr wrap="square" rtlCol="0">
            <a:spAutoFit/>
          </a:bodyPr>
          <a:lstStyle/>
          <a:p>
            <a:r>
              <a:rPr lang="pl-PL" sz="1600" b="1" dirty="0"/>
              <a:t>Czyli okaz CITES to  zawsze </a:t>
            </a:r>
            <a:r>
              <a:rPr lang="pl-PL" sz="1600" b="1" dirty="0">
                <a:solidFill>
                  <a:schemeClr val="accent1"/>
                </a:solidFill>
              </a:rPr>
              <a:t>TOWAR,</a:t>
            </a:r>
            <a:r>
              <a:rPr lang="pl-PL" sz="1600" b="1" dirty="0"/>
              <a:t> który spełnia definicję </a:t>
            </a:r>
            <a:r>
              <a:rPr lang="pl-PL" altLang="pl-PL" sz="1600" b="1" dirty="0">
                <a:effectLst>
                  <a:outerShdw blurRad="38100" dist="38100" dir="2700000" algn="tl">
                    <a:srgbClr val="000000">
                      <a:alpha val="43137"/>
                    </a:srgbClr>
                  </a:outerShdw>
                </a:effectLst>
              </a:rPr>
              <a:t>Art. 2 lit. t) Rozp.  338/97</a:t>
            </a:r>
          </a:p>
          <a:p>
            <a:endParaRPr lang="pl-PL" sz="1600" b="1" dirty="0"/>
          </a:p>
        </p:txBody>
      </p:sp>
      <p:sp>
        <p:nvSpPr>
          <p:cNvPr id="10" name="pole tekstowe 9"/>
          <p:cNvSpPr txBox="1"/>
          <p:nvPr/>
        </p:nvSpPr>
        <p:spPr>
          <a:xfrm>
            <a:off x="189821" y="1715740"/>
            <a:ext cx="2444274" cy="1815882"/>
          </a:xfrm>
          <a:prstGeom prst="rect">
            <a:avLst/>
          </a:prstGeom>
          <a:solidFill>
            <a:srgbClr val="92D050"/>
          </a:solidFill>
        </p:spPr>
        <p:txBody>
          <a:bodyPr wrap="square" rtlCol="0">
            <a:spAutoFit/>
          </a:bodyPr>
          <a:lstStyle/>
          <a:p>
            <a:r>
              <a:rPr lang="pl-PL" sz="1400" b="1" dirty="0">
                <a:solidFill>
                  <a:schemeClr val="accent1"/>
                </a:solidFill>
              </a:rPr>
              <a:t>Warto pamiętać:</a:t>
            </a:r>
          </a:p>
          <a:p>
            <a:pPr algn="just"/>
            <a:r>
              <a:rPr lang="pl-PL" sz="1400" b="1" dirty="0"/>
              <a:t>Postanowienia CITES w UE dotyczą przewozu</a:t>
            </a:r>
            <a:br>
              <a:rPr lang="pl-PL" sz="1400" b="1" dirty="0"/>
            </a:br>
            <a:r>
              <a:rPr lang="pl-PL" sz="1400" b="1" dirty="0"/>
              <a:t>i obrotu okazów gatunków zagrożonych wyginięciem z powodów handlowych. Czyli towaru, na który jest popyt</a:t>
            </a:r>
          </a:p>
        </p:txBody>
      </p:sp>
      <p:sp>
        <p:nvSpPr>
          <p:cNvPr id="3" name="Prostokąt 2">
            <a:extLst>
              <a:ext uri="{FF2B5EF4-FFF2-40B4-BE49-F238E27FC236}">
                <a16:creationId xmlns:a16="http://schemas.microsoft.com/office/drawing/2014/main" id="{F54F0145-47C4-4D5E-B661-B2B99A34CEC0}"/>
              </a:ext>
            </a:extLst>
          </p:cNvPr>
          <p:cNvSpPr/>
          <p:nvPr/>
        </p:nvSpPr>
        <p:spPr>
          <a:xfrm>
            <a:off x="2718068" y="4640492"/>
            <a:ext cx="6142759" cy="1754326"/>
          </a:xfrm>
          <a:prstGeom prst="rect">
            <a:avLst/>
          </a:prstGeom>
          <a:solidFill>
            <a:schemeClr val="accent2"/>
          </a:solidFill>
        </p:spPr>
        <p:txBody>
          <a:bodyPr wrap="square">
            <a:spAutoFit/>
          </a:bodyPr>
          <a:lstStyle/>
          <a:p>
            <a:pPr marL="180975" indent="-180975">
              <a:buFontTx/>
              <a:buChar char="-"/>
              <a:defRPr/>
            </a:pPr>
            <a:r>
              <a:rPr lang="pl-PL" b="1" dirty="0"/>
              <a:t>wszelkie inne towary, </a:t>
            </a:r>
            <a:r>
              <a:rPr lang="pl-PL" b="1" u="sng" dirty="0"/>
              <a:t>które zgodnie z dołączonym dokumentem,  opakowaniem, oznakowaniem lub etykietą lub wszelkimi innymi okolicznościami </a:t>
            </a:r>
            <a:r>
              <a:rPr lang="pl-PL" b="1" u="sng" dirty="0">
                <a:solidFill>
                  <a:srgbClr val="FF0000"/>
                </a:solidFill>
              </a:rPr>
              <a:t>mają zawierać lub zawierają części lub produkty pochodne zwierząt lub roślin należących do tych gatunków…</a:t>
            </a:r>
            <a:endParaRPr lang="pl-PL" altLang="pl-PL" b="1" u="sng" dirty="0">
              <a:solidFill>
                <a:srgbClr val="FF0000"/>
              </a:solidFill>
            </a:endParaRPr>
          </a:p>
        </p:txBody>
      </p:sp>
      <p:sp>
        <p:nvSpPr>
          <p:cNvPr id="11" name="pole tekstowe 10">
            <a:extLst>
              <a:ext uri="{FF2B5EF4-FFF2-40B4-BE49-F238E27FC236}">
                <a16:creationId xmlns:a16="http://schemas.microsoft.com/office/drawing/2014/main" id="{6A104AEC-2791-47E2-A73C-797C38EE3DDA}"/>
              </a:ext>
            </a:extLst>
          </p:cNvPr>
          <p:cNvSpPr txBox="1"/>
          <p:nvPr/>
        </p:nvSpPr>
        <p:spPr>
          <a:xfrm>
            <a:off x="189064" y="3740900"/>
            <a:ext cx="2303772" cy="2954655"/>
          </a:xfrm>
          <a:prstGeom prst="rect">
            <a:avLst/>
          </a:prstGeom>
          <a:solidFill>
            <a:srgbClr val="FFFF00"/>
          </a:solidFill>
        </p:spPr>
        <p:txBody>
          <a:bodyPr wrap="square">
            <a:spAutoFit/>
          </a:bodyPr>
          <a:lstStyle/>
          <a:p>
            <a:r>
              <a:rPr lang="pl-PL" sz="1400" b="1" u="sng" dirty="0"/>
              <a:t>Sprzedaż i oferowanie </a:t>
            </a:r>
            <a:r>
              <a:rPr lang="pl-PL" sz="1400" b="1" dirty="0"/>
              <a:t> towaru, który jest reklamowany jako zawierający gatunki zagrożone, powoduje takie samo zagrożenie dla gatunku, poprzez utrzymywanie się takiego samego  popytu jak na oryginalne produkty faktycznie zawierające pochodne okazów</a:t>
            </a:r>
            <a:r>
              <a:rPr lang="pl-PL" b="1" dirty="0"/>
              <a:t> </a:t>
            </a:r>
            <a:r>
              <a:rPr lang="pl-PL" sz="1400" b="1" dirty="0"/>
              <a:t>chronionych</a:t>
            </a:r>
          </a:p>
        </p:txBody>
      </p:sp>
      <p:sp>
        <p:nvSpPr>
          <p:cNvPr id="12" name="pole tekstowe 11">
            <a:extLst>
              <a:ext uri="{FF2B5EF4-FFF2-40B4-BE49-F238E27FC236}">
                <a16:creationId xmlns:a16="http://schemas.microsoft.com/office/drawing/2014/main" id="{B1D55C13-D87C-4424-B2AC-9AD13F783E41}"/>
              </a:ext>
            </a:extLst>
          </p:cNvPr>
          <p:cNvSpPr txBox="1"/>
          <p:nvPr/>
        </p:nvSpPr>
        <p:spPr>
          <a:xfrm>
            <a:off x="2718069" y="3798031"/>
            <a:ext cx="6142759" cy="646331"/>
          </a:xfrm>
          <a:prstGeom prst="rect">
            <a:avLst/>
          </a:prstGeom>
          <a:solidFill>
            <a:schemeClr val="bg2"/>
          </a:solidFill>
        </p:spPr>
        <p:txBody>
          <a:bodyPr wrap="square">
            <a:spAutoFit/>
          </a:bodyPr>
          <a:lstStyle/>
          <a:p>
            <a:r>
              <a:rPr lang="pl-PL" dirty="0"/>
              <a:t>- </a:t>
            </a:r>
            <a:r>
              <a:rPr lang="pl-PL" b="1" dirty="0"/>
              <a:t>każdą jego część lub produkt pochodny</a:t>
            </a:r>
            <a:r>
              <a:rPr lang="pl-PL" dirty="0"/>
              <a:t>, </a:t>
            </a:r>
            <a:r>
              <a:rPr lang="pl-PL" b="1" u="sng" dirty="0">
                <a:solidFill>
                  <a:srgbClr val="FF0000"/>
                </a:solidFill>
              </a:rPr>
              <a:t>zawarty </a:t>
            </a:r>
            <a:br>
              <a:rPr lang="pl-PL" b="1" u="sng" dirty="0">
                <a:solidFill>
                  <a:srgbClr val="FF0000"/>
                </a:solidFill>
              </a:rPr>
            </a:br>
            <a:r>
              <a:rPr lang="pl-PL" b="1" dirty="0">
                <a:solidFill>
                  <a:srgbClr val="FF0000"/>
                </a:solidFill>
              </a:rPr>
              <a:t>   </a:t>
            </a:r>
            <a:r>
              <a:rPr lang="pl-PL" b="1" u="sng" dirty="0">
                <a:solidFill>
                  <a:srgbClr val="FF0000"/>
                </a:solidFill>
              </a:rPr>
              <a:t>w innych towarach lub nie </a:t>
            </a:r>
            <a:r>
              <a:rPr lang="pl-PL" dirty="0"/>
              <a:t>oraz </a:t>
            </a:r>
          </a:p>
        </p:txBody>
      </p:sp>
      <p:sp>
        <p:nvSpPr>
          <p:cNvPr id="2" name="Tytuł 1"/>
          <p:cNvSpPr>
            <a:spLocks noGrp="1"/>
          </p:cNvSpPr>
          <p:nvPr>
            <p:ph type="title"/>
          </p:nvPr>
        </p:nvSpPr>
        <p:spPr>
          <a:xfrm>
            <a:off x="3556572" y="154708"/>
            <a:ext cx="5220282" cy="1143000"/>
          </a:xfrm>
          <a:solidFill>
            <a:srgbClr val="FFFF00"/>
          </a:solidFill>
        </p:spPr>
        <p:style>
          <a:lnRef idx="1">
            <a:schemeClr val="accent1"/>
          </a:lnRef>
          <a:fillRef idx="2">
            <a:schemeClr val="accent1"/>
          </a:fillRef>
          <a:effectRef idx="1">
            <a:schemeClr val="accent1"/>
          </a:effectRef>
          <a:fontRef idx="minor">
            <a:schemeClr val="dk1"/>
          </a:fontRef>
        </p:style>
        <p:txBody>
          <a:bodyPr/>
          <a:lstStyle/>
          <a:p>
            <a:r>
              <a:rPr lang="pl-PL" sz="2400" b="1" dirty="0"/>
              <a:t>…….</a:t>
            </a:r>
            <a:r>
              <a:rPr lang="pl-PL" sz="3200" b="1" dirty="0"/>
              <a:t>okaz gatunku </a:t>
            </a:r>
            <a:r>
              <a:rPr lang="pl-PL" sz="2400" b="1" dirty="0"/>
              <a:t>chronionego/zagrożonego ?</a:t>
            </a:r>
          </a:p>
        </p:txBody>
      </p:sp>
    </p:spTree>
    <p:extLst>
      <p:ext uri="{BB962C8B-B14F-4D97-AF65-F5344CB8AC3E}">
        <p14:creationId xmlns:p14="http://schemas.microsoft.com/office/powerpoint/2010/main" val="371199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3" grpId="0" animBg="1"/>
      <p:bldP spid="11" grpId="0" animBg="1"/>
      <p:bldP spid="12"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65E4BD53-9C58-4272-BA6B-190FC1A446E8}"/>
              </a:ext>
            </a:extLst>
          </p:cNvPr>
          <p:cNvSpPr>
            <a:spLocks noGrp="1"/>
          </p:cNvSpPr>
          <p:nvPr>
            <p:ph type="title"/>
          </p:nvPr>
        </p:nvSpPr>
        <p:spPr>
          <a:xfrm>
            <a:off x="1034272" y="180003"/>
            <a:ext cx="8229600" cy="1143000"/>
          </a:xfrm>
        </p:spPr>
        <p:txBody>
          <a:bodyPr/>
          <a:lstStyle/>
          <a:p>
            <a:pPr eaLnBrk="1" hangingPunct="1"/>
            <a:r>
              <a:rPr lang="pl-PL" altLang="pl-PL" sz="3200" b="1" u="sng" dirty="0">
                <a:solidFill>
                  <a:srgbClr val="FF0000"/>
                </a:solidFill>
              </a:rPr>
              <a:t>Czyli okazami będą towary,</a:t>
            </a:r>
            <a:br>
              <a:rPr lang="pl-PL" altLang="pl-PL" sz="3200" b="1" u="sng" dirty="0">
                <a:solidFill>
                  <a:srgbClr val="FF0000"/>
                </a:solidFill>
              </a:rPr>
            </a:br>
            <a:r>
              <a:rPr lang="pl-PL" altLang="pl-PL" sz="3200" b="1" dirty="0">
                <a:solidFill>
                  <a:srgbClr val="FF0000"/>
                </a:solidFill>
              </a:rPr>
              <a:t> takie jak:</a:t>
            </a:r>
            <a:endParaRPr lang="pl-PL" altLang="pl-PL" sz="3200" dirty="0">
              <a:solidFill>
                <a:srgbClr val="FF0000"/>
              </a:solidFill>
            </a:endParaRPr>
          </a:p>
        </p:txBody>
      </p:sp>
      <p:sp>
        <p:nvSpPr>
          <p:cNvPr id="11267" name="Rectangle 3">
            <a:extLst>
              <a:ext uri="{FF2B5EF4-FFF2-40B4-BE49-F238E27FC236}">
                <a16:creationId xmlns:a16="http://schemas.microsoft.com/office/drawing/2014/main" id="{245AE1C6-B7D9-4430-899D-4FEA8EC64A0A}"/>
              </a:ext>
            </a:extLst>
          </p:cNvPr>
          <p:cNvSpPr>
            <a:spLocks noGrp="1" noChangeArrowheads="1"/>
          </p:cNvSpPr>
          <p:nvPr>
            <p:ph idx="1"/>
          </p:nvPr>
        </p:nvSpPr>
        <p:spPr>
          <a:xfrm>
            <a:off x="556137" y="1323003"/>
            <a:ext cx="8229600" cy="4525963"/>
          </a:xfrm>
        </p:spPr>
        <p:txBody>
          <a:bodyPr rtlCol="0">
            <a:normAutofit/>
          </a:bodyPr>
          <a:lstStyle/>
          <a:p>
            <a:pPr eaLnBrk="1" fontAlgn="auto" hangingPunct="1">
              <a:spcAft>
                <a:spcPts val="0"/>
              </a:spcAft>
              <a:buClr>
                <a:schemeClr val="accent5">
                  <a:lumMod val="50000"/>
                </a:schemeClr>
              </a:buClr>
              <a:defRPr/>
            </a:pPr>
            <a:r>
              <a:rPr lang="pl-PL" sz="2200" b="1" dirty="0"/>
              <a:t>żywe zwierzęta i rośliny</a:t>
            </a:r>
          </a:p>
          <a:p>
            <a:pPr eaLnBrk="1" fontAlgn="auto" hangingPunct="1">
              <a:spcAft>
                <a:spcPts val="0"/>
              </a:spcAft>
              <a:buClr>
                <a:schemeClr val="accent5">
                  <a:lumMod val="50000"/>
                </a:schemeClr>
              </a:buClr>
              <a:defRPr/>
            </a:pPr>
            <a:r>
              <a:rPr lang="pl-PL" sz="2200" b="1" dirty="0"/>
              <a:t>wypchane zwierzęta i trofea myśliwskie</a:t>
            </a:r>
          </a:p>
          <a:p>
            <a:pPr eaLnBrk="1" fontAlgn="auto" hangingPunct="1">
              <a:spcAft>
                <a:spcPts val="0"/>
              </a:spcAft>
              <a:buClr>
                <a:schemeClr val="accent5">
                  <a:lumMod val="50000"/>
                </a:schemeClr>
              </a:buClr>
              <a:defRPr/>
            </a:pPr>
            <a:r>
              <a:rPr lang="pl-PL" sz="2200" b="1" dirty="0"/>
              <a:t>wyroby z kości, rogów, zębów zwierząt (kość słoniowa)</a:t>
            </a:r>
          </a:p>
          <a:p>
            <a:pPr eaLnBrk="1" fontAlgn="auto" hangingPunct="1">
              <a:spcAft>
                <a:spcPts val="0"/>
              </a:spcAft>
              <a:buClr>
                <a:schemeClr val="accent5">
                  <a:lumMod val="50000"/>
                </a:schemeClr>
              </a:buClr>
              <a:defRPr/>
            </a:pPr>
            <a:r>
              <a:rPr lang="pl-PL" sz="2200" b="1" dirty="0"/>
              <a:t>Naszyjniki, pierścionki i inne wyroby które zawierają lub mają zawierać  części roślin i zwierząt chronionych</a:t>
            </a:r>
          </a:p>
          <a:p>
            <a:pPr eaLnBrk="1" fontAlgn="auto" hangingPunct="1">
              <a:spcAft>
                <a:spcPts val="0"/>
              </a:spcAft>
              <a:buClr>
                <a:schemeClr val="accent5">
                  <a:lumMod val="50000"/>
                </a:schemeClr>
              </a:buClr>
              <a:defRPr/>
            </a:pPr>
            <a:r>
              <a:rPr lang="pl-PL" sz="2200" b="1" dirty="0"/>
              <a:t>torebki, buty, portfele, paski do spodni wykonane ze skór węży, krokodyli, waranów itp.</a:t>
            </a:r>
          </a:p>
          <a:p>
            <a:pPr eaLnBrk="1" fontAlgn="auto" hangingPunct="1">
              <a:spcAft>
                <a:spcPts val="0"/>
              </a:spcAft>
              <a:buClr>
                <a:schemeClr val="accent5">
                  <a:lumMod val="50000"/>
                </a:schemeClr>
              </a:buClr>
              <a:defRPr/>
            </a:pPr>
            <a:r>
              <a:rPr lang="pl-PL" sz="2200" b="1" dirty="0"/>
              <a:t>Lekarstwa i preparaty  </a:t>
            </a:r>
            <a:r>
              <a:rPr lang="pl-PL" sz="2200" b="1" u="sng" dirty="0"/>
              <a:t>zawierające lub mające zawierać </a:t>
            </a:r>
            <a:r>
              <a:rPr lang="pl-PL" sz="2200" b="1" dirty="0"/>
              <a:t>sproszkowane fragmenty zwierząt lub roślin </a:t>
            </a:r>
            <a:br>
              <a:rPr lang="pl-PL" sz="2200" b="1" dirty="0"/>
            </a:br>
            <a:r>
              <a:rPr lang="pl-PL" sz="2200" b="1" dirty="0"/>
              <a:t>(tzw. medycyna orientalna)</a:t>
            </a:r>
          </a:p>
          <a:p>
            <a:pPr eaLnBrk="1" fontAlgn="auto" hangingPunct="1">
              <a:spcAft>
                <a:spcPts val="0"/>
              </a:spcAft>
              <a:buClr>
                <a:schemeClr val="accent5">
                  <a:lumMod val="50000"/>
                </a:schemeClr>
              </a:buClr>
              <a:defRPr/>
            </a:pPr>
            <a:endParaRPr lang="pl-PL" sz="2400" dirty="0"/>
          </a:p>
        </p:txBody>
      </p:sp>
      <p:sp>
        <p:nvSpPr>
          <p:cNvPr id="29701" name="Symbol zastępczy numeru slajdu 4">
            <a:extLst>
              <a:ext uri="{FF2B5EF4-FFF2-40B4-BE49-F238E27FC236}">
                <a16:creationId xmlns:a16="http://schemas.microsoft.com/office/drawing/2014/main" id="{8EB4CFB0-C9DA-48ED-8EAF-F8F8759678DD}"/>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7C1333A-E7B7-4061-9007-63F3D41E023C}" type="slidenum">
              <a:rPr lang="pl-PL" altLang="pl-PL" sz="1200" smtClean="0">
                <a:solidFill>
                  <a:srgbClr val="898989"/>
                </a:solidFill>
              </a:rPr>
              <a:pPr>
                <a:spcBef>
                  <a:spcPct val="0"/>
                </a:spcBef>
                <a:buFontTx/>
                <a:buNone/>
              </a:pPr>
              <a:t>29</a:t>
            </a:fld>
            <a:endParaRPr lang="pl-PL" altLang="pl-PL" sz="1200">
              <a:solidFill>
                <a:srgbClr val="898989"/>
              </a:solidFill>
            </a:endParaRPr>
          </a:p>
        </p:txBody>
      </p:sp>
      <p:pic>
        <p:nvPicPr>
          <p:cNvPr id="6" name="Picture 6" descr="2TCMB">
            <a:hlinkClick r:id="rId2" action="ppaction://hlinkfile"/>
            <a:extLst>
              <a:ext uri="{FF2B5EF4-FFF2-40B4-BE49-F238E27FC236}">
                <a16:creationId xmlns:a16="http://schemas.microsoft.com/office/drawing/2014/main" id="{717DFACA-9EF3-4941-AE35-496E18A067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8058" y="4801117"/>
            <a:ext cx="2496716" cy="192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29" descr="Nile Croc agape">
            <a:extLst>
              <a:ext uri="{FF2B5EF4-FFF2-40B4-BE49-F238E27FC236}">
                <a16:creationId xmlns:a16="http://schemas.microsoft.com/office/drawing/2014/main" id="{B46CEE20-ACC9-41B1-BB81-A63D103956A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3376"/>
          <a:stretch>
            <a:fillRect/>
          </a:stretch>
        </p:blipFill>
        <p:spPr bwMode="auto">
          <a:xfrm>
            <a:off x="76637" y="5086108"/>
            <a:ext cx="13054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31">
            <a:extLst>
              <a:ext uri="{FF2B5EF4-FFF2-40B4-BE49-F238E27FC236}">
                <a16:creationId xmlns:a16="http://schemas.microsoft.com/office/drawing/2014/main" id="{D8EEB1B7-C985-44A3-803C-4BDB614AC2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814" y="5122103"/>
            <a:ext cx="148578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pic>
        <p:nvPicPr>
          <p:cNvPr id="9" name="Picture 1030" descr="croc case">
            <a:extLst>
              <a:ext uri="{FF2B5EF4-FFF2-40B4-BE49-F238E27FC236}">
                <a16:creationId xmlns:a16="http://schemas.microsoft.com/office/drawing/2014/main" id="{C06AC552-358E-4B35-BB0A-E37A14D6118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13040" y="5730010"/>
            <a:ext cx="1460776" cy="99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Znalezione obrazy dla zapytania palisand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25975" y="4955045"/>
            <a:ext cx="1314899" cy="1549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59409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60C31C8-E54C-4D33-9676-3F231AA5B07B}"/>
              </a:ext>
            </a:extLst>
          </p:cNvPr>
          <p:cNvSpPr>
            <a:spLocks noGrp="1"/>
          </p:cNvSpPr>
          <p:nvPr>
            <p:ph type="ctrTitle"/>
          </p:nvPr>
        </p:nvSpPr>
        <p:spPr>
          <a:xfrm>
            <a:off x="1227340" y="-98962"/>
            <a:ext cx="7772400" cy="745940"/>
          </a:xfrm>
        </p:spPr>
        <p:txBody>
          <a:bodyPr/>
          <a:lstStyle/>
          <a:p>
            <a:r>
              <a:rPr lang="pl-PL" altLang="pl-PL" sz="2400" b="1" dirty="0">
                <a:solidFill>
                  <a:srgbClr val="FF0000"/>
                </a:solidFill>
                <a:cs typeface="Arial" panose="020B0604020202020204" pitchFamily="34" charset="0"/>
              </a:rPr>
              <a:t>KRAJOWA ADMINISTRACJA SKARBOWA </a:t>
            </a:r>
            <a:endParaRPr lang="pl-PL" sz="2400" dirty="0"/>
          </a:p>
        </p:txBody>
      </p:sp>
      <p:pic>
        <p:nvPicPr>
          <p:cNvPr id="5" name="Obraz 4">
            <a:extLst>
              <a:ext uri="{FF2B5EF4-FFF2-40B4-BE49-F238E27FC236}">
                <a16:creationId xmlns:a16="http://schemas.microsoft.com/office/drawing/2014/main" id="{94590EA9-6ED4-4EC9-AB51-8E36CCEE576A}"/>
              </a:ext>
            </a:extLst>
          </p:cNvPr>
          <p:cNvPicPr>
            <a:picLocks noChangeAspect="1"/>
          </p:cNvPicPr>
          <p:nvPr/>
        </p:nvPicPr>
        <p:blipFill>
          <a:blip r:embed="rId2"/>
          <a:stretch>
            <a:fillRect/>
          </a:stretch>
        </p:blipFill>
        <p:spPr>
          <a:xfrm>
            <a:off x="1988597" y="462612"/>
            <a:ext cx="5928063" cy="6325676"/>
          </a:xfrm>
          <a:prstGeom prst="rect">
            <a:avLst/>
          </a:prstGeom>
        </p:spPr>
      </p:pic>
      <p:pic>
        <p:nvPicPr>
          <p:cNvPr id="6" name="Obraz 9">
            <a:extLst>
              <a:ext uri="{FF2B5EF4-FFF2-40B4-BE49-F238E27FC236}">
                <a16:creationId xmlns:a16="http://schemas.microsoft.com/office/drawing/2014/main" id="{ED1A2712-443E-4D42-8D72-9F4BAF4ADFD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41215" y="567097"/>
            <a:ext cx="1025525" cy="97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Dokumentacja techniczno-technologiczna">
            <a:extLst>
              <a:ext uri="{FF2B5EF4-FFF2-40B4-BE49-F238E27FC236}">
                <a16:creationId xmlns:a16="http://schemas.microsoft.com/office/drawing/2014/main" id="{2952AE72-CE10-4B05-B23E-6EC139D9D6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428" y="4786088"/>
            <a:ext cx="933772" cy="106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7769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92711" y="2983962"/>
            <a:ext cx="1828800" cy="185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az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3470" y="1512789"/>
            <a:ext cx="2435225"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az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29593" y="5053018"/>
            <a:ext cx="2247369" cy="1686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Obraz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30681" y="4061079"/>
            <a:ext cx="1889125"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Obraz 1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337457" y="5273675"/>
            <a:ext cx="2011362"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1936750" y="168591"/>
            <a:ext cx="6365198" cy="1077218"/>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pl-PL" sz="3200" b="1" i="0" dirty="0">
                <a:solidFill>
                  <a:srgbClr val="4D5156"/>
                </a:solidFill>
                <a:latin typeface="+mj-lt"/>
              </a:rPr>
              <a:t>ROZPOZNAWANIE I </a:t>
            </a:r>
            <a:r>
              <a:rPr lang="pl-PL" sz="3200" b="1" i="0" dirty="0">
                <a:solidFill>
                  <a:srgbClr val="5F6368"/>
                </a:solidFill>
                <a:latin typeface="+mj-lt"/>
              </a:rPr>
              <a:t>IDENTYFIKACJA OKAZÓW</a:t>
            </a:r>
            <a:endParaRPr lang="pl-PL" sz="3200" b="1" dirty="0">
              <a:latin typeface="+mj-lt"/>
            </a:endParaRPr>
          </a:p>
        </p:txBody>
      </p:sp>
      <p:pic>
        <p:nvPicPr>
          <p:cNvPr id="9" name="Obraz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148406" y="1471613"/>
            <a:ext cx="2608262"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Obraz 1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905316" y="1422616"/>
            <a:ext cx="2082800" cy="2773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az 12"/>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9384" y="3343894"/>
            <a:ext cx="1828800" cy="137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0"/>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927416" y="3081791"/>
            <a:ext cx="2019300"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5" descr="Obraz 001">
            <a:extLst>
              <a:ext uri="{FF2B5EF4-FFF2-40B4-BE49-F238E27FC236}">
                <a16:creationId xmlns:a16="http://schemas.microsoft.com/office/drawing/2014/main" id="{570E4132-A6D5-4840-81C4-A4E755E614A4}"/>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548222" y="4322175"/>
            <a:ext cx="2502243" cy="187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pole tekstowe 19">
            <a:extLst>
              <a:ext uri="{FF2B5EF4-FFF2-40B4-BE49-F238E27FC236}">
                <a16:creationId xmlns:a16="http://schemas.microsoft.com/office/drawing/2014/main" id="{5188B3FB-55BA-449D-BB13-154BC1BF7A87}"/>
              </a:ext>
            </a:extLst>
          </p:cNvPr>
          <p:cNvSpPr txBox="1"/>
          <p:nvPr/>
        </p:nvSpPr>
        <p:spPr>
          <a:xfrm>
            <a:off x="258520" y="1473158"/>
            <a:ext cx="6890693" cy="1200329"/>
          </a:xfrm>
          <a:prstGeom prst="rect">
            <a:avLst/>
          </a:prstGeom>
          <a:solidFill>
            <a:srgbClr val="92D050"/>
          </a:solidFill>
        </p:spPr>
        <p:txBody>
          <a:bodyPr wrap="square">
            <a:spAutoFit/>
          </a:bodyPr>
          <a:lstStyle/>
          <a:p>
            <a:pPr marL="285750" indent="-285750">
              <a:buFont typeface="Wingdings" panose="05000000000000000000" pitchFamily="2" charset="2"/>
              <a:buChar char="q"/>
              <a:defRPr/>
            </a:pPr>
            <a:r>
              <a:rPr lang="pl-PL" b="1" dirty="0"/>
              <a:t>Rozpoznanie żywego  lub martwego zwierzęcia lub rośliny</a:t>
            </a:r>
            <a:br>
              <a:rPr lang="pl-PL" b="1" dirty="0"/>
            </a:br>
            <a:r>
              <a:rPr lang="pl-PL" b="1" dirty="0"/>
              <a:t>  </a:t>
            </a:r>
          </a:p>
          <a:p>
            <a:pPr marL="285750" indent="-285750">
              <a:buFont typeface="Wingdings" panose="05000000000000000000" pitchFamily="2" charset="2"/>
              <a:buChar char="q"/>
              <a:defRPr/>
            </a:pPr>
            <a:r>
              <a:rPr lang="pl-PL" b="1" dirty="0"/>
              <a:t>Rozpoznanie części lub produktu pochodnego, </a:t>
            </a:r>
            <a:r>
              <a:rPr lang="pl-PL" b="1" u="sng" dirty="0"/>
              <a:t>zawartego  </a:t>
            </a:r>
            <a:br>
              <a:rPr lang="pl-PL" b="1" u="sng" dirty="0"/>
            </a:br>
            <a:r>
              <a:rPr lang="pl-PL" b="1" u="sng" dirty="0"/>
              <a:t>w innych towarach lub nie</a:t>
            </a:r>
          </a:p>
        </p:txBody>
      </p:sp>
      <p:sp>
        <p:nvSpPr>
          <p:cNvPr id="21" name="pole tekstowe 20">
            <a:extLst>
              <a:ext uri="{FF2B5EF4-FFF2-40B4-BE49-F238E27FC236}">
                <a16:creationId xmlns:a16="http://schemas.microsoft.com/office/drawing/2014/main" id="{DC5ABD3F-F548-4D4C-89E2-C8702605C310}"/>
              </a:ext>
            </a:extLst>
          </p:cNvPr>
          <p:cNvSpPr txBox="1"/>
          <p:nvPr/>
        </p:nvSpPr>
        <p:spPr>
          <a:xfrm>
            <a:off x="258520" y="2828127"/>
            <a:ext cx="6965338" cy="1760547"/>
          </a:xfrm>
          <a:prstGeom prst="rect">
            <a:avLst/>
          </a:prstGeom>
          <a:solidFill>
            <a:srgbClr val="92D050"/>
          </a:solidFill>
        </p:spPr>
        <p:txBody>
          <a:bodyPr wrap="square">
            <a:spAutoFit/>
          </a:bodyPr>
          <a:lstStyle/>
          <a:p>
            <a:pPr marL="285750" lvl="0" indent="-285750" algn="just" fontAlgn="base">
              <a:buFont typeface="Wingdings" panose="05000000000000000000" pitchFamily="2" charset="2"/>
              <a:buChar char="q"/>
              <a:tabLst>
                <a:tab pos="457200" algn="l"/>
              </a:tabLst>
            </a:pPr>
            <a:r>
              <a:rPr lang="pl-PL" sz="1800" b="1" kern="1200" dirty="0">
                <a:solidFill>
                  <a:srgbClr val="000000"/>
                </a:solidFill>
                <a:effectLst/>
                <a:latin typeface="Arial" panose="020B0604020202020204" pitchFamily="34" charset="0"/>
                <a:ea typeface="Times New Roman" panose="02020603050405020304" pitchFamily="18" charset="0"/>
              </a:rPr>
              <a:t>Ustalenie na podstawie dokumentów,  opakowań, oznakowania lub etykiet lub wszelkich innych  okoliczności i informacji  </a:t>
            </a:r>
            <a:r>
              <a:rPr lang="pl-PL" sz="1800" b="1" u="sng" kern="1200" dirty="0">
                <a:solidFill>
                  <a:srgbClr val="000000"/>
                </a:solidFill>
                <a:effectLst/>
                <a:latin typeface="Arial" panose="020B0604020202020204" pitchFamily="34" charset="0"/>
                <a:ea typeface="Times New Roman" panose="02020603050405020304" pitchFamily="18" charset="0"/>
              </a:rPr>
              <a:t>czy  towary mają zawierać lub zawierają </a:t>
            </a:r>
            <a:r>
              <a:rPr lang="pl-PL" sz="1800" b="1" kern="1200" dirty="0">
                <a:solidFill>
                  <a:srgbClr val="000000"/>
                </a:solidFill>
                <a:effectLst/>
                <a:latin typeface="Arial" panose="020B0604020202020204" pitchFamily="34" charset="0"/>
                <a:ea typeface="Times New Roman" panose="02020603050405020304" pitchFamily="18" charset="0"/>
              </a:rPr>
              <a:t>części lub produkty pochodne zwierząt lub roślin należących </a:t>
            </a:r>
            <a:br>
              <a:rPr lang="pl-PL" sz="1800" b="1" kern="1200" dirty="0">
                <a:solidFill>
                  <a:srgbClr val="000000"/>
                </a:solidFill>
                <a:effectLst/>
                <a:latin typeface="Arial" panose="020B0604020202020204" pitchFamily="34" charset="0"/>
                <a:ea typeface="Times New Roman" panose="02020603050405020304" pitchFamily="18" charset="0"/>
              </a:rPr>
            </a:br>
            <a:r>
              <a:rPr lang="pl-PL" sz="1800" b="1" kern="1200" dirty="0">
                <a:solidFill>
                  <a:srgbClr val="000000"/>
                </a:solidFill>
                <a:effectLst/>
                <a:latin typeface="Arial" panose="020B0604020202020204" pitchFamily="34" charset="0"/>
                <a:ea typeface="Times New Roman" panose="02020603050405020304" pitchFamily="18" charset="0"/>
              </a:rPr>
              <a:t>do gatunków chronionych </a:t>
            </a:r>
            <a:endParaRPr lang="pl-PL" sz="1800" dirty="0">
              <a:effectLst/>
              <a:latin typeface="Times New Roman" panose="02020603050405020304" pitchFamily="18" charset="0"/>
              <a:ea typeface="Times New Roman" panose="02020603050405020304" pitchFamily="18" charset="0"/>
            </a:endParaRPr>
          </a:p>
          <a:p>
            <a:pPr algn="just">
              <a:lnSpc>
                <a:spcPct val="107000"/>
              </a:lnSpc>
              <a:spcAft>
                <a:spcPts val="800"/>
              </a:spcAft>
            </a:pPr>
            <a:r>
              <a:rPr lang="pl-PL" sz="1800" dirty="0">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19" name="Obraz 18"/>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994088" y="4714875"/>
            <a:ext cx="2774574" cy="208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5969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descr="Obraz zawierający stół, osoba, siedzi, wewnątrz&#10;&#10;Opis wygenerowany automatycznie">
            <a:extLst>
              <a:ext uri="{FF2B5EF4-FFF2-40B4-BE49-F238E27FC236}">
                <a16:creationId xmlns:a16="http://schemas.microsoft.com/office/drawing/2014/main" id="{65096949-B13E-4FBC-974B-0FA0EF38B6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08" y="4321281"/>
            <a:ext cx="3301443" cy="2473881"/>
          </a:xfrm>
          <a:prstGeom prst="rect">
            <a:avLst/>
          </a:prstGeom>
        </p:spPr>
      </p:pic>
      <p:pic>
        <p:nvPicPr>
          <p:cNvPr id="6" name="Obraz 5" descr="Obraz zawierający rysunek&#10;&#10;Opis wygenerowany automatycznie">
            <a:extLst>
              <a:ext uri="{FF2B5EF4-FFF2-40B4-BE49-F238E27FC236}">
                <a16:creationId xmlns:a16="http://schemas.microsoft.com/office/drawing/2014/main" id="{C40ACE32-03C0-4F6D-B729-0F4FBE94B3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9544" y="1295059"/>
            <a:ext cx="2588460" cy="3236881"/>
          </a:xfrm>
          <a:prstGeom prst="rect">
            <a:avLst/>
          </a:prstGeom>
        </p:spPr>
      </p:pic>
      <p:sp>
        <p:nvSpPr>
          <p:cNvPr id="2" name="Tytuł 1"/>
          <p:cNvSpPr>
            <a:spLocks noGrp="1"/>
          </p:cNvSpPr>
          <p:nvPr>
            <p:ph type="title"/>
          </p:nvPr>
        </p:nvSpPr>
        <p:spPr>
          <a:xfrm>
            <a:off x="2350147" y="195455"/>
            <a:ext cx="5927078" cy="899920"/>
          </a:xfrm>
          <a:solidFill>
            <a:srgbClr val="FFFF00"/>
          </a:solidFill>
        </p:spPr>
        <p:style>
          <a:lnRef idx="1">
            <a:schemeClr val="accent1"/>
          </a:lnRef>
          <a:fillRef idx="2">
            <a:schemeClr val="accent1"/>
          </a:fillRef>
          <a:effectRef idx="1">
            <a:schemeClr val="accent1"/>
          </a:effectRef>
          <a:fontRef idx="minor">
            <a:schemeClr val="dk1"/>
          </a:fontRef>
        </p:style>
        <p:txBody>
          <a:bodyPr/>
          <a:lstStyle/>
          <a:p>
            <a:r>
              <a:rPr lang="pl-PL" sz="2800" b="1" dirty="0"/>
              <a:t>Narzędzia i sposoby Identyfikacji okazów</a:t>
            </a:r>
          </a:p>
        </p:txBody>
      </p:sp>
      <p:sp>
        <p:nvSpPr>
          <p:cNvPr id="4" name="pole tekstowe 3"/>
          <p:cNvSpPr txBox="1"/>
          <p:nvPr/>
        </p:nvSpPr>
        <p:spPr>
          <a:xfrm>
            <a:off x="909344" y="1299778"/>
            <a:ext cx="7515225" cy="3323987"/>
          </a:xfrm>
          <a:prstGeom prst="rect">
            <a:avLst/>
          </a:prstGeom>
          <a:noFill/>
        </p:spPr>
        <p:txBody>
          <a:bodyPr wrap="square" rtlCol="0">
            <a:spAutoFit/>
          </a:bodyPr>
          <a:lstStyle/>
          <a:p>
            <a:pPr marL="285750" indent="-285750">
              <a:buFontTx/>
              <a:buChar char="-"/>
            </a:pPr>
            <a:r>
              <a:rPr lang="pl-PL" sz="2400" b="1" dirty="0"/>
              <a:t>Podręczniki i kucze do rozpoznawania </a:t>
            </a:r>
          </a:p>
          <a:p>
            <a:pPr marL="285750" indent="-285750">
              <a:buFontTx/>
              <a:buChar char="-"/>
            </a:pPr>
            <a:r>
              <a:rPr lang="pl-PL" sz="2400" b="1" dirty="0"/>
              <a:t>Wiedza nabyta na szkoleniach</a:t>
            </a:r>
          </a:p>
          <a:p>
            <a:pPr marL="285750" indent="-285750">
              <a:buFontTx/>
              <a:buChar char="-"/>
            </a:pPr>
            <a:r>
              <a:rPr lang="pl-PL" sz="2400" b="1" dirty="0"/>
              <a:t>Wzajemna pomoc Koordynatorów</a:t>
            </a:r>
          </a:p>
          <a:p>
            <a:pPr marL="285750" indent="-285750">
              <a:buFontTx/>
              <a:buChar char="-"/>
            </a:pPr>
            <a:r>
              <a:rPr lang="pl-PL" sz="2400" b="1" dirty="0"/>
              <a:t>Kontakty z ekspertami w ogrodach zoologicznych, botanicznych</a:t>
            </a:r>
          </a:p>
          <a:p>
            <a:pPr marL="285750" indent="-285750">
              <a:buFontTx/>
              <a:buChar char="-"/>
            </a:pPr>
            <a:r>
              <a:rPr lang="pl-PL" sz="2400" b="1" dirty="0"/>
              <a:t>Kontakty z ekspertami z wyższych uczelni,</a:t>
            </a:r>
          </a:p>
          <a:p>
            <a:pPr marL="285750" indent="-285750">
              <a:buFontTx/>
              <a:buChar char="-"/>
            </a:pPr>
            <a:r>
              <a:rPr lang="pl-PL" sz="2400" b="1" dirty="0"/>
              <a:t>Badania laboratoryjne (np. DNA) ,</a:t>
            </a:r>
          </a:p>
          <a:p>
            <a:pPr marL="285750" indent="-285750">
              <a:buFontTx/>
              <a:buChar char="-"/>
            </a:pPr>
            <a:r>
              <a:rPr lang="pl-PL" sz="2400" b="1" dirty="0"/>
              <a:t>Biegli przysięgli</a:t>
            </a:r>
          </a:p>
          <a:p>
            <a:pPr marL="285750" indent="-285750">
              <a:buFontTx/>
              <a:buChar char="-"/>
            </a:pPr>
            <a:endParaRPr lang="pl-PL" dirty="0"/>
          </a:p>
        </p:txBody>
      </p:sp>
      <p:sp>
        <p:nvSpPr>
          <p:cNvPr id="5" name="pole tekstowe 4"/>
          <p:cNvSpPr txBox="1"/>
          <p:nvPr/>
        </p:nvSpPr>
        <p:spPr>
          <a:xfrm>
            <a:off x="3498980" y="4681733"/>
            <a:ext cx="5477069" cy="2031325"/>
          </a:xfrm>
          <a:prstGeom prst="rect">
            <a:avLst/>
          </a:prstGeom>
          <a:solidFill>
            <a:srgbClr val="FF9900"/>
          </a:solidFill>
        </p:spPr>
        <p:txBody>
          <a:bodyPr wrap="square" rtlCol="0">
            <a:spAutoFit/>
          </a:bodyPr>
          <a:lstStyle/>
          <a:p>
            <a:pPr algn="just"/>
            <a:r>
              <a:rPr lang="pl-PL" b="1" dirty="0"/>
              <a:t>Służba Celna, a obecnie Służba  Celno-Skarbowa zajmuje się tą tematyką od roku 1998. </a:t>
            </a:r>
            <a:br>
              <a:rPr lang="pl-PL" b="1" dirty="0"/>
            </a:br>
            <a:r>
              <a:rPr lang="pl-PL" b="1" dirty="0"/>
              <a:t>Dla Koordynatorów ds. CITES zorganizowano dziesiątki szkoleń specjalistycznych.</a:t>
            </a:r>
            <a:br>
              <a:rPr lang="pl-PL" b="1" dirty="0"/>
            </a:br>
            <a:r>
              <a:rPr lang="pl-PL" b="1" dirty="0"/>
              <a:t>Wśród funkcjonariuszy znajdują się biegli przysięgli z tematyki gatunków zagrożonych wyginięciem.</a:t>
            </a:r>
          </a:p>
        </p:txBody>
      </p:sp>
    </p:spTree>
    <p:extLst>
      <p:ext uri="{BB962C8B-B14F-4D97-AF65-F5344CB8AC3E}">
        <p14:creationId xmlns:p14="http://schemas.microsoft.com/office/powerpoint/2010/main" val="2907807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ole tekstowe 3"/>
          <p:cNvSpPr txBox="1"/>
          <p:nvPr/>
        </p:nvSpPr>
        <p:spPr>
          <a:xfrm>
            <a:off x="1987420" y="194922"/>
            <a:ext cx="6461254" cy="1200329"/>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pl-PL" sz="2400" b="1" dirty="0"/>
              <a:t>Taksonomiczna identyfikacja przynależności</a:t>
            </a:r>
            <a:br>
              <a:rPr lang="pl-PL" sz="2400" b="1" dirty="0"/>
            </a:br>
            <a:r>
              <a:rPr lang="pl-PL" sz="2400" b="1" dirty="0"/>
              <a:t>do poziomu ochronnego CITES</a:t>
            </a:r>
          </a:p>
        </p:txBody>
      </p:sp>
      <p:sp>
        <p:nvSpPr>
          <p:cNvPr id="5" name="pole tekstowe 4"/>
          <p:cNvSpPr txBox="1"/>
          <p:nvPr/>
        </p:nvSpPr>
        <p:spPr>
          <a:xfrm>
            <a:off x="1504950" y="1457391"/>
            <a:ext cx="7151917" cy="1200329"/>
          </a:xfrm>
          <a:prstGeom prst="rect">
            <a:avLst/>
          </a:prstGeom>
          <a:noFill/>
        </p:spPr>
        <p:txBody>
          <a:bodyPr wrap="square" rtlCol="0">
            <a:spAutoFit/>
          </a:bodyPr>
          <a:lstStyle/>
          <a:p>
            <a:r>
              <a:rPr lang="pl-PL" sz="2400" b="1" dirty="0"/>
              <a:t>Po zidentyfikowaniu gatunku ustalamy:</a:t>
            </a:r>
          </a:p>
          <a:p>
            <a:pPr marL="285750" indent="-285750">
              <a:buFontTx/>
              <a:buChar char="-"/>
            </a:pPr>
            <a:r>
              <a:rPr lang="pl-PL" sz="2400" dirty="0"/>
              <a:t>Czy oznaczony gatunek jest objęty ochroną ?</a:t>
            </a:r>
          </a:p>
          <a:p>
            <a:pPr marL="285750" indent="-285750">
              <a:buFontTx/>
              <a:buChar char="-"/>
            </a:pPr>
            <a:r>
              <a:rPr lang="pl-PL" sz="2400" dirty="0"/>
              <a:t>Na jakim poziomie ochronnym się znajduje ?</a:t>
            </a:r>
          </a:p>
        </p:txBody>
      </p:sp>
      <p:pic>
        <p:nvPicPr>
          <p:cNvPr id="6" name="Obraz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959" y="3345559"/>
            <a:ext cx="8433908" cy="2137570"/>
          </a:xfrm>
          <a:prstGeom prst="rect">
            <a:avLst/>
          </a:prstGeom>
        </p:spPr>
      </p:pic>
      <p:sp>
        <p:nvSpPr>
          <p:cNvPr id="2" name="pole tekstowe 1"/>
          <p:cNvSpPr txBox="1"/>
          <p:nvPr/>
        </p:nvSpPr>
        <p:spPr>
          <a:xfrm>
            <a:off x="757004" y="2644064"/>
            <a:ext cx="8265053" cy="646331"/>
          </a:xfrm>
          <a:prstGeom prst="rect">
            <a:avLst/>
          </a:prstGeom>
          <a:solidFill>
            <a:srgbClr val="92D050"/>
          </a:solidFill>
        </p:spPr>
        <p:txBody>
          <a:bodyPr wrap="square" rtlCol="0">
            <a:spAutoFit/>
          </a:bodyPr>
          <a:lstStyle/>
          <a:p>
            <a:r>
              <a:rPr lang="pl-PL" dirty="0"/>
              <a:t>Należy ustalić na liście CITES czy okaz gatunku, który jest przedmiotem przewozu przez granicę lub handlu jest objęty ochroną.</a:t>
            </a:r>
          </a:p>
        </p:txBody>
      </p:sp>
      <p:sp>
        <p:nvSpPr>
          <p:cNvPr id="3" name="pole tekstowe 2"/>
          <p:cNvSpPr txBox="1"/>
          <p:nvPr/>
        </p:nvSpPr>
        <p:spPr>
          <a:xfrm>
            <a:off x="5543550" y="2671762"/>
            <a:ext cx="184731" cy="369332"/>
          </a:xfrm>
          <a:prstGeom prst="rect">
            <a:avLst/>
          </a:prstGeom>
          <a:noFill/>
        </p:spPr>
        <p:txBody>
          <a:bodyPr wrap="none" rtlCol="0">
            <a:spAutoFit/>
          </a:bodyPr>
          <a:lstStyle/>
          <a:p>
            <a:endParaRPr lang="pl-PL" dirty="0"/>
          </a:p>
        </p:txBody>
      </p:sp>
      <p:sp>
        <p:nvSpPr>
          <p:cNvPr id="8" name="Elipsa 7"/>
          <p:cNvSpPr/>
          <p:nvPr/>
        </p:nvSpPr>
        <p:spPr>
          <a:xfrm>
            <a:off x="1662111" y="3403181"/>
            <a:ext cx="1247775" cy="5238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Elipsa 8"/>
          <p:cNvSpPr/>
          <p:nvPr/>
        </p:nvSpPr>
        <p:spPr>
          <a:xfrm>
            <a:off x="3453633" y="3429000"/>
            <a:ext cx="1423986" cy="5238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solidFill>
                <a:srgbClr val="00B050"/>
              </a:solidFill>
            </a:endParaRPr>
          </a:p>
        </p:txBody>
      </p:sp>
      <p:sp>
        <p:nvSpPr>
          <p:cNvPr id="10" name="Elipsa 9"/>
          <p:cNvSpPr/>
          <p:nvPr/>
        </p:nvSpPr>
        <p:spPr>
          <a:xfrm>
            <a:off x="5181992" y="3414715"/>
            <a:ext cx="1323975" cy="56633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Elipsa 10"/>
          <p:cNvSpPr/>
          <p:nvPr/>
        </p:nvSpPr>
        <p:spPr>
          <a:xfrm>
            <a:off x="6810340" y="3371448"/>
            <a:ext cx="1247774"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ole tekstowe 11">
            <a:extLst>
              <a:ext uri="{FF2B5EF4-FFF2-40B4-BE49-F238E27FC236}">
                <a16:creationId xmlns:a16="http://schemas.microsoft.com/office/drawing/2014/main" id="{2CAC5682-CFF4-483C-9485-EB889FD4C6F9}"/>
              </a:ext>
            </a:extLst>
          </p:cNvPr>
          <p:cNvSpPr txBox="1"/>
          <p:nvPr/>
        </p:nvSpPr>
        <p:spPr>
          <a:xfrm>
            <a:off x="164256" y="4339816"/>
            <a:ext cx="8815487" cy="2308324"/>
          </a:xfrm>
          <a:prstGeom prst="rect">
            <a:avLst/>
          </a:prstGeom>
          <a:solidFill>
            <a:srgbClr val="FF9900"/>
          </a:solidFill>
        </p:spPr>
        <p:txBody>
          <a:bodyPr wrap="square" rtlCol="0">
            <a:spAutoFit/>
          </a:bodyPr>
          <a:lstStyle/>
          <a:p>
            <a:r>
              <a:rPr lang="pl-PL" b="1" dirty="0"/>
              <a:t>Aneks/załącznik A</a:t>
            </a:r>
            <a:r>
              <a:rPr lang="pl-PL" dirty="0"/>
              <a:t> – gatunki najbardziej zagrożone, którymi obrót komercyjny w zasadzie nie jest możliwy i podlega szczególnym ograniczeniom</a:t>
            </a:r>
          </a:p>
          <a:p>
            <a:r>
              <a:rPr lang="pl-PL" b="1" dirty="0"/>
              <a:t>Aneks/załącznik B</a:t>
            </a:r>
            <a:r>
              <a:rPr lang="pl-PL" dirty="0"/>
              <a:t> – gatunki zagrożone przez handel lub gatunki do nich podobne, które bez kontroli obrotu w najbliższym czasie mogą stać się zagrożone</a:t>
            </a:r>
          </a:p>
          <a:p>
            <a:r>
              <a:rPr lang="pl-PL" b="1" dirty="0"/>
              <a:t>Aneks/załącznik C</a:t>
            </a:r>
            <a:r>
              <a:rPr lang="pl-PL" dirty="0"/>
              <a:t> – gatunki które zostały włączone na listę na wniosek konkretnych Państw</a:t>
            </a:r>
          </a:p>
          <a:p>
            <a:r>
              <a:rPr lang="pl-PL" b="1" dirty="0"/>
              <a:t>Aneks/załącznik D</a:t>
            </a:r>
            <a:r>
              <a:rPr lang="pl-PL" dirty="0"/>
              <a:t> – gatunki ujęte przez UE w celu kontroli oraz rejestracji wielkości przywozu do Unii.</a:t>
            </a:r>
          </a:p>
        </p:txBody>
      </p:sp>
    </p:spTree>
    <p:extLst>
      <p:ext uri="{BB962C8B-B14F-4D97-AF65-F5344CB8AC3E}">
        <p14:creationId xmlns:p14="http://schemas.microsoft.com/office/powerpoint/2010/main" val="118915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Obraz 15">
            <a:extLst>
              <a:ext uri="{FF2B5EF4-FFF2-40B4-BE49-F238E27FC236}">
                <a16:creationId xmlns:a16="http://schemas.microsoft.com/office/drawing/2014/main" id="{AE4424B3-2726-4B44-9ECA-09F9CBC0D08A}"/>
              </a:ext>
            </a:extLst>
          </p:cNvPr>
          <p:cNvPicPr>
            <a:picLocks noChangeAspect="1"/>
          </p:cNvPicPr>
          <p:nvPr/>
        </p:nvPicPr>
        <p:blipFill>
          <a:blip r:embed="rId2"/>
          <a:stretch>
            <a:fillRect/>
          </a:stretch>
        </p:blipFill>
        <p:spPr>
          <a:xfrm>
            <a:off x="116518" y="950722"/>
            <a:ext cx="9055846" cy="5416869"/>
          </a:xfrm>
          <a:prstGeom prst="rect">
            <a:avLst/>
          </a:prstGeom>
        </p:spPr>
      </p:pic>
      <p:sp>
        <p:nvSpPr>
          <p:cNvPr id="4" name="pole tekstowe 3"/>
          <p:cNvSpPr txBox="1"/>
          <p:nvPr/>
        </p:nvSpPr>
        <p:spPr>
          <a:xfrm>
            <a:off x="1987420" y="194922"/>
            <a:ext cx="6461254" cy="707886"/>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pl-PL" sz="2000" b="1" dirty="0"/>
              <a:t>Taksonomiczna identyfikacja przynależności</a:t>
            </a:r>
            <a:br>
              <a:rPr lang="pl-PL" sz="2000" b="1" dirty="0"/>
            </a:br>
            <a:r>
              <a:rPr lang="pl-PL" sz="2000" b="1" dirty="0"/>
              <a:t>do poziomu ochronnego CITES</a:t>
            </a:r>
          </a:p>
        </p:txBody>
      </p:sp>
      <p:sp>
        <p:nvSpPr>
          <p:cNvPr id="3" name="pole tekstowe 2"/>
          <p:cNvSpPr txBox="1"/>
          <p:nvPr/>
        </p:nvSpPr>
        <p:spPr>
          <a:xfrm>
            <a:off x="5695303" y="2101331"/>
            <a:ext cx="184731" cy="369332"/>
          </a:xfrm>
          <a:prstGeom prst="rect">
            <a:avLst/>
          </a:prstGeom>
          <a:noFill/>
        </p:spPr>
        <p:txBody>
          <a:bodyPr wrap="none" rtlCol="0">
            <a:spAutoFit/>
          </a:bodyPr>
          <a:lstStyle/>
          <a:p>
            <a:endParaRPr lang="pl-PL" dirty="0"/>
          </a:p>
        </p:txBody>
      </p:sp>
      <p:sp>
        <p:nvSpPr>
          <p:cNvPr id="8" name="Elipsa 7"/>
          <p:cNvSpPr/>
          <p:nvPr/>
        </p:nvSpPr>
        <p:spPr>
          <a:xfrm>
            <a:off x="3478348" y="872634"/>
            <a:ext cx="1247775" cy="4021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Elipsa 8"/>
          <p:cNvSpPr/>
          <p:nvPr/>
        </p:nvSpPr>
        <p:spPr>
          <a:xfrm>
            <a:off x="1736069" y="950723"/>
            <a:ext cx="1423986" cy="3778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solidFill>
                <a:srgbClr val="00B050"/>
              </a:solidFill>
            </a:endParaRPr>
          </a:p>
        </p:txBody>
      </p:sp>
      <p:sp>
        <p:nvSpPr>
          <p:cNvPr id="10" name="Elipsa 9"/>
          <p:cNvSpPr/>
          <p:nvPr/>
        </p:nvSpPr>
        <p:spPr>
          <a:xfrm>
            <a:off x="5240338" y="790549"/>
            <a:ext cx="1323975" cy="48424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Elipsa 10"/>
          <p:cNvSpPr/>
          <p:nvPr/>
        </p:nvSpPr>
        <p:spPr>
          <a:xfrm>
            <a:off x="7077953" y="872635"/>
            <a:ext cx="1247774" cy="4021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Elipsa 11"/>
          <p:cNvSpPr/>
          <p:nvPr/>
        </p:nvSpPr>
        <p:spPr>
          <a:xfrm>
            <a:off x="2896392" y="1319578"/>
            <a:ext cx="2222612" cy="104528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Rectangle 111">
            <a:extLst>
              <a:ext uri="{FF2B5EF4-FFF2-40B4-BE49-F238E27FC236}">
                <a16:creationId xmlns:a16="http://schemas.microsoft.com/office/drawing/2014/main" id="{AF16146A-5246-4FD6-AE05-33E8407FF28E}"/>
              </a:ext>
            </a:extLst>
          </p:cNvPr>
          <p:cNvSpPr>
            <a:spLocks noChangeArrowheads="1"/>
          </p:cNvSpPr>
          <p:nvPr/>
        </p:nvSpPr>
        <p:spPr bwMode="auto">
          <a:xfrm>
            <a:off x="3221905" y="2423487"/>
            <a:ext cx="3088774" cy="1093710"/>
          </a:xfrm>
          <a:prstGeom prst="rect">
            <a:avLst/>
          </a:prstGeom>
          <a:solidFill>
            <a:schemeClr val="bg1"/>
          </a:solidFill>
          <a:ln w="38100">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pl-PL" altLang="pl-PL" sz="2000" b="1" dirty="0">
              <a:latin typeface="Arial" panose="020B0604020202020204" pitchFamily="34" charset="0"/>
            </a:endParaRPr>
          </a:p>
          <a:p>
            <a:pPr algn="just" eaLnBrk="1" hangingPunct="1">
              <a:spcBef>
                <a:spcPct val="0"/>
              </a:spcBef>
              <a:buFontTx/>
              <a:buNone/>
            </a:pPr>
            <a:r>
              <a:rPr lang="pl-PL" altLang="pl-PL" sz="1400" b="1" dirty="0">
                <a:solidFill>
                  <a:srgbClr val="000000"/>
                </a:solidFill>
                <a:latin typeface="Arial" panose="020B0604020202020204" pitchFamily="34" charset="0"/>
              </a:rPr>
              <a:t>Skrót „</a:t>
            </a:r>
            <a:r>
              <a:rPr lang="pl-PL" altLang="pl-PL" sz="1400" b="1" dirty="0" err="1">
                <a:solidFill>
                  <a:srgbClr val="000000"/>
                </a:solidFill>
                <a:latin typeface="Arial" panose="020B0604020202020204" pitchFamily="34" charset="0"/>
              </a:rPr>
              <a:t>Spp</a:t>
            </a:r>
            <a:r>
              <a:rPr lang="pl-PL" altLang="pl-PL" sz="1400" b="1" dirty="0">
                <a:solidFill>
                  <a:srgbClr val="000000"/>
                </a:solidFill>
                <a:latin typeface="Arial" panose="020B0604020202020204" pitchFamily="34" charset="0"/>
              </a:rPr>
              <a:t>.” jest używany do </a:t>
            </a:r>
          </a:p>
          <a:p>
            <a:pPr algn="just" eaLnBrk="1" hangingPunct="1">
              <a:spcBef>
                <a:spcPct val="0"/>
              </a:spcBef>
              <a:buFontTx/>
              <a:buNone/>
            </a:pPr>
            <a:r>
              <a:rPr lang="pl-PL" altLang="pl-PL" sz="1400" b="1" dirty="0">
                <a:solidFill>
                  <a:srgbClr val="000000"/>
                </a:solidFill>
                <a:latin typeface="Arial" panose="020B0604020202020204" pitchFamily="34" charset="0"/>
              </a:rPr>
              <a:t>określania wszystkich gatunków</a:t>
            </a:r>
            <a:br>
              <a:rPr lang="pl-PL" altLang="pl-PL" sz="1400" b="1" dirty="0">
                <a:solidFill>
                  <a:srgbClr val="000000"/>
                </a:solidFill>
                <a:latin typeface="Arial" panose="020B0604020202020204" pitchFamily="34" charset="0"/>
              </a:rPr>
            </a:br>
            <a:r>
              <a:rPr lang="pl-PL" altLang="pl-PL" sz="1400" b="1" dirty="0">
                <a:solidFill>
                  <a:srgbClr val="000000"/>
                </a:solidFill>
                <a:latin typeface="Arial" panose="020B0604020202020204" pitchFamily="34" charset="0"/>
              </a:rPr>
              <a:t> wyższego taksonu.</a:t>
            </a:r>
          </a:p>
          <a:p>
            <a:pPr eaLnBrk="1" hangingPunct="1">
              <a:spcBef>
                <a:spcPct val="0"/>
              </a:spcBef>
              <a:buFontTx/>
              <a:buNone/>
            </a:pPr>
            <a:endParaRPr lang="pl-PL" altLang="pl-PL" sz="2400" b="1" dirty="0">
              <a:solidFill>
                <a:srgbClr val="000000"/>
              </a:solidFill>
              <a:latin typeface="Arial" panose="020B0604020202020204" pitchFamily="34" charset="0"/>
            </a:endParaRPr>
          </a:p>
        </p:txBody>
      </p:sp>
      <p:sp>
        <p:nvSpPr>
          <p:cNvPr id="17" name="pole tekstowe 16">
            <a:extLst>
              <a:ext uri="{FF2B5EF4-FFF2-40B4-BE49-F238E27FC236}">
                <a16:creationId xmlns:a16="http://schemas.microsoft.com/office/drawing/2014/main" id="{4251F2DF-53A5-48BD-89DB-ADF800F2494E}"/>
              </a:ext>
            </a:extLst>
          </p:cNvPr>
          <p:cNvSpPr txBox="1"/>
          <p:nvPr/>
        </p:nvSpPr>
        <p:spPr>
          <a:xfrm>
            <a:off x="3089340" y="4461204"/>
            <a:ext cx="3474973" cy="1077218"/>
          </a:xfrm>
          <a:prstGeom prst="rect">
            <a:avLst/>
          </a:prstGeom>
          <a:noFill/>
          <a:ln w="31750">
            <a:solidFill>
              <a:schemeClr val="tx1"/>
            </a:solidFill>
          </a:ln>
        </p:spPr>
        <p:txBody>
          <a:bodyPr wrap="square">
            <a:spAutoFit/>
          </a:bodyPr>
          <a:lstStyle/>
          <a:p>
            <a:pPr algn="ctr"/>
            <a:r>
              <a:rPr lang="pl-PL" sz="1600" b="1" dirty="0"/>
              <a:t>Większość gatunków „ukryta” jest pod nazwami rodzajów, rodzin lub wyższych rangą taksonów</a:t>
            </a:r>
          </a:p>
        </p:txBody>
      </p:sp>
      <p:sp>
        <p:nvSpPr>
          <p:cNvPr id="13" name="pole tekstowe 12">
            <a:extLst>
              <a:ext uri="{FF2B5EF4-FFF2-40B4-BE49-F238E27FC236}">
                <a16:creationId xmlns:a16="http://schemas.microsoft.com/office/drawing/2014/main" id="{64F97000-D2C7-4A46-BF9C-34B9D12B0AB9}"/>
              </a:ext>
            </a:extLst>
          </p:cNvPr>
          <p:cNvSpPr txBox="1"/>
          <p:nvPr/>
        </p:nvSpPr>
        <p:spPr>
          <a:xfrm>
            <a:off x="5218047" y="1572471"/>
            <a:ext cx="2342107" cy="646331"/>
          </a:xfrm>
          <a:prstGeom prst="rect">
            <a:avLst/>
          </a:prstGeom>
          <a:noFill/>
        </p:spPr>
        <p:txBody>
          <a:bodyPr wrap="square">
            <a:spAutoFit/>
          </a:bodyPr>
          <a:lstStyle/>
          <a:p>
            <a:r>
              <a:rPr lang="pl-PL" sz="1200" b="0" i="1" u="none" strike="noStrike" kern="1200" dirty="0">
                <a:solidFill>
                  <a:srgbClr val="FF0000"/>
                </a:solidFill>
                <a:effectLst/>
                <a:latin typeface="+mn-lt"/>
                <a:cs typeface="+mn-cs"/>
              </a:rPr>
              <a:t>Nierozłączka czerwonoczelna</a:t>
            </a:r>
            <a:r>
              <a:rPr lang="pl-PL" sz="1200" b="0" i="1" u="none" strike="noStrike" kern="1200" baseline="0" dirty="0">
                <a:solidFill>
                  <a:schemeClr val="tx1"/>
                </a:solidFill>
                <a:latin typeface="+mn-lt"/>
                <a:cs typeface="+mn-cs"/>
              </a:rPr>
              <a:t>, </a:t>
            </a:r>
            <a:r>
              <a:rPr lang="pl-PL" sz="1200" b="0" i="1" u="none" strike="noStrike" kern="1200" dirty="0">
                <a:solidFill>
                  <a:srgbClr val="FF0000"/>
                </a:solidFill>
                <a:effectLst/>
                <a:latin typeface="+mn-lt"/>
                <a:cs typeface="+mn-cs"/>
              </a:rPr>
              <a:t>Papużka falista</a:t>
            </a:r>
            <a:r>
              <a:rPr lang="pl-PL" sz="1200" b="0" i="1" u="none" strike="noStrike" kern="1200" baseline="0" dirty="0">
                <a:solidFill>
                  <a:srgbClr val="FF0000"/>
                </a:solidFill>
                <a:latin typeface="+mn-lt"/>
                <a:cs typeface="+mn-cs"/>
              </a:rPr>
              <a:t>, </a:t>
            </a:r>
            <a:r>
              <a:rPr lang="pl-PL" sz="1200" b="0" i="1" u="none" strike="noStrike" kern="1200" dirty="0">
                <a:solidFill>
                  <a:srgbClr val="FF0000"/>
                </a:solidFill>
                <a:effectLst/>
                <a:latin typeface="+mn-lt"/>
                <a:cs typeface="+mn-cs"/>
              </a:rPr>
              <a:t>Nimfa </a:t>
            </a:r>
            <a:r>
              <a:rPr lang="pl-PL" sz="1200" b="0" i="1" u="none" strike="noStrike" kern="1200" baseline="0" dirty="0">
                <a:solidFill>
                  <a:srgbClr val="FF0000"/>
                </a:solidFill>
                <a:latin typeface="+mn-lt"/>
                <a:cs typeface="+mn-cs"/>
              </a:rPr>
              <a:t>oraz </a:t>
            </a:r>
            <a:r>
              <a:rPr lang="pl-PL" sz="1200" b="0" i="1" u="none" strike="noStrike" kern="1200" dirty="0">
                <a:solidFill>
                  <a:srgbClr val="FF0000"/>
                </a:solidFill>
                <a:effectLst/>
                <a:latin typeface="+mn-lt"/>
                <a:cs typeface="+mn-cs"/>
              </a:rPr>
              <a:t>Aleksandretta obrożna</a:t>
            </a:r>
            <a:endParaRPr lang="pl-PL" sz="1200" i="1" dirty="0"/>
          </a:p>
        </p:txBody>
      </p:sp>
    </p:spTree>
    <p:extLst>
      <p:ext uri="{BB962C8B-B14F-4D97-AF65-F5344CB8AC3E}">
        <p14:creationId xmlns:p14="http://schemas.microsoft.com/office/powerpoint/2010/main" val="39124689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8636" y="3082396"/>
            <a:ext cx="3614420" cy="2405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698" name="Rectangle 2">
            <a:extLst>
              <a:ext uri="{FF2B5EF4-FFF2-40B4-BE49-F238E27FC236}">
                <a16:creationId xmlns:a16="http://schemas.microsoft.com/office/drawing/2014/main" id="{65E4BD53-9C58-4272-BA6B-190FC1A446E8}"/>
              </a:ext>
            </a:extLst>
          </p:cNvPr>
          <p:cNvSpPr>
            <a:spLocks noGrp="1"/>
          </p:cNvSpPr>
          <p:nvPr>
            <p:ph type="title"/>
          </p:nvPr>
        </p:nvSpPr>
        <p:spPr>
          <a:xfrm>
            <a:off x="-385021" y="160337"/>
            <a:ext cx="8229600" cy="1143000"/>
          </a:xfrm>
        </p:spPr>
        <p:txBody>
          <a:bodyPr/>
          <a:lstStyle/>
          <a:p>
            <a:pPr eaLnBrk="1" hangingPunct="1"/>
            <a:r>
              <a:rPr lang="pl-PL" altLang="pl-PL" b="1" u="sng" dirty="0">
                <a:solidFill>
                  <a:srgbClr val="FF0000"/>
                </a:solidFill>
              </a:rPr>
              <a:t>OKAZ ?</a:t>
            </a:r>
            <a:endParaRPr lang="pl-PL" altLang="pl-PL" dirty="0">
              <a:solidFill>
                <a:srgbClr val="FF0000"/>
              </a:solidFill>
            </a:endParaRPr>
          </a:p>
        </p:txBody>
      </p:sp>
      <p:sp>
        <p:nvSpPr>
          <p:cNvPr id="29701" name="Symbol zastępczy numeru slajdu 4">
            <a:extLst>
              <a:ext uri="{FF2B5EF4-FFF2-40B4-BE49-F238E27FC236}">
                <a16:creationId xmlns:a16="http://schemas.microsoft.com/office/drawing/2014/main" id="{8EB4CFB0-C9DA-48ED-8EAF-F8F8759678DD}"/>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7C1333A-E7B7-4061-9007-63F3D41E023C}" type="slidenum">
              <a:rPr lang="pl-PL" altLang="pl-PL" sz="1200" smtClean="0">
                <a:solidFill>
                  <a:srgbClr val="898989"/>
                </a:solidFill>
              </a:rPr>
              <a:pPr>
                <a:spcBef>
                  <a:spcPct val="0"/>
                </a:spcBef>
                <a:buFontTx/>
                <a:buNone/>
              </a:pPr>
              <a:t>34</a:t>
            </a:fld>
            <a:endParaRPr lang="pl-PL" altLang="pl-PL" sz="1200">
              <a:solidFill>
                <a:srgbClr val="898989"/>
              </a:solidFill>
            </a:endParaRPr>
          </a:p>
        </p:txBody>
      </p:sp>
      <p:sp>
        <p:nvSpPr>
          <p:cNvPr id="3" name="Prostokąt 2"/>
          <p:cNvSpPr/>
          <p:nvPr/>
        </p:nvSpPr>
        <p:spPr>
          <a:xfrm>
            <a:off x="4693298" y="1866058"/>
            <a:ext cx="4245429" cy="1200329"/>
          </a:xfrm>
          <a:prstGeom prst="rect">
            <a:avLst/>
          </a:prstGeom>
        </p:spPr>
        <p:txBody>
          <a:bodyPr wrap="square">
            <a:spAutoFit/>
          </a:bodyPr>
          <a:lstStyle/>
          <a:p>
            <a:pPr marL="342900" indent="-342900" defTabSz="1076325">
              <a:buFont typeface="Wingdings" panose="05000000000000000000" pitchFamily="2" charset="2"/>
              <a:buChar char="q"/>
            </a:pPr>
            <a:r>
              <a:rPr lang="pl-PL" altLang="pl-PL" b="1" dirty="0">
                <a:solidFill>
                  <a:schemeClr val="accent5">
                    <a:lumMod val="75000"/>
                  </a:schemeClr>
                </a:solidFill>
              </a:rPr>
              <a:t>Fortepian z </a:t>
            </a:r>
            <a:r>
              <a:rPr lang="pl-PL" b="1" u="sng" dirty="0">
                <a:solidFill>
                  <a:schemeClr val="accent5">
                    <a:lumMod val="75000"/>
                  </a:schemeClr>
                </a:solidFill>
              </a:rPr>
              <a:t>Dalbergii latifolia (Aneks B) </a:t>
            </a:r>
            <a:r>
              <a:rPr lang="pl-PL" dirty="0">
                <a:solidFill>
                  <a:schemeClr val="accent5">
                    <a:lumMod val="75000"/>
                  </a:schemeClr>
                </a:solidFill>
              </a:rPr>
              <a:t>+ </a:t>
            </a:r>
            <a:r>
              <a:rPr lang="pl-PL" altLang="pl-PL" b="1" dirty="0">
                <a:solidFill>
                  <a:schemeClr val="accent5">
                    <a:lumMod val="75000"/>
                  </a:schemeClr>
                </a:solidFill>
              </a:rPr>
              <a:t>klawisze z  </a:t>
            </a:r>
            <a:r>
              <a:rPr lang="pl-PL" altLang="pl-PL" b="1" u="sng" dirty="0">
                <a:solidFill>
                  <a:schemeClr val="accent5">
                    <a:lumMod val="75000"/>
                  </a:schemeClr>
                </a:solidFill>
              </a:rPr>
              <a:t>kości  słoniowej (Aneks A/B )</a:t>
            </a:r>
            <a:br>
              <a:rPr lang="pl-PL" altLang="pl-PL" b="1" u="sng" dirty="0">
                <a:solidFill>
                  <a:srgbClr val="FF0000"/>
                </a:solidFill>
              </a:rPr>
            </a:br>
            <a:r>
              <a:rPr lang="pl-PL" altLang="pl-PL" b="1" u="sng" dirty="0">
                <a:solidFill>
                  <a:srgbClr val="FF0000"/>
                </a:solidFill>
              </a:rPr>
              <a:t> </a:t>
            </a:r>
            <a:endParaRPr lang="pl-PL" dirty="0"/>
          </a:p>
        </p:txBody>
      </p:sp>
      <p:pic>
        <p:nvPicPr>
          <p:cNvPr id="109570" name="Picture 2" descr="Podobny obraz"/>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4714" y="2110207"/>
            <a:ext cx="4175861" cy="2782056"/>
          </a:xfrm>
          <a:prstGeom prst="rect">
            <a:avLst/>
          </a:prstGeom>
          <a:noFill/>
          <a:extLst>
            <a:ext uri="{909E8E84-426E-40DD-AFC4-6F175D3DCCD1}">
              <a14:hiddenFill xmlns:a14="http://schemas.microsoft.com/office/drawing/2010/main">
                <a:solidFill>
                  <a:srgbClr val="FFFFFF"/>
                </a:solidFill>
              </a14:hiddenFill>
            </a:ext>
          </a:extLst>
        </p:spPr>
      </p:pic>
      <p:pic>
        <p:nvPicPr>
          <p:cNvPr id="109572" name="Picture 4" descr="Podobny obra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2644" y="4783310"/>
            <a:ext cx="2918922" cy="1938165"/>
          </a:xfrm>
          <a:prstGeom prst="rect">
            <a:avLst/>
          </a:prstGeom>
          <a:noFill/>
          <a:extLst>
            <a:ext uri="{909E8E84-426E-40DD-AFC4-6F175D3DCCD1}">
              <a14:hiddenFill xmlns:a14="http://schemas.microsoft.com/office/drawing/2010/main">
                <a:solidFill>
                  <a:srgbClr val="FFFFFF"/>
                </a:solidFill>
              </a14:hiddenFill>
            </a:ext>
          </a:extLst>
        </p:spPr>
      </p:pic>
      <p:sp>
        <p:nvSpPr>
          <p:cNvPr id="13" name="Prostokąt 12"/>
          <p:cNvSpPr/>
          <p:nvPr/>
        </p:nvSpPr>
        <p:spPr>
          <a:xfrm rot="19780055">
            <a:off x="3458239" y="4382548"/>
            <a:ext cx="4242539" cy="1015663"/>
          </a:xfrm>
          <a:prstGeom prst="rect">
            <a:avLst/>
          </a:prstGeom>
        </p:spPr>
        <p:txBody>
          <a:bodyPr wrap="square">
            <a:spAutoFit/>
          </a:bodyPr>
          <a:lstStyle/>
          <a:p>
            <a:r>
              <a:rPr lang="pl-PL" altLang="pl-PL" sz="6000" b="1" dirty="0">
                <a:solidFill>
                  <a:srgbClr val="FF0000"/>
                </a:solidFill>
              </a:rPr>
              <a:t>O  K  A  Z</a:t>
            </a:r>
            <a:endParaRPr lang="pl-PL" sz="6000" dirty="0"/>
          </a:p>
        </p:txBody>
      </p:sp>
      <p:sp>
        <p:nvSpPr>
          <p:cNvPr id="18" name="Prostokąt 17"/>
          <p:cNvSpPr/>
          <p:nvPr/>
        </p:nvSpPr>
        <p:spPr>
          <a:xfrm>
            <a:off x="1403648" y="2115382"/>
            <a:ext cx="1467068" cy="2400657"/>
          </a:xfrm>
          <a:prstGeom prst="rect">
            <a:avLst/>
          </a:prstGeom>
        </p:spPr>
        <p:txBody>
          <a:bodyPr wrap="none">
            <a:spAutoFit/>
          </a:bodyPr>
          <a:lstStyle/>
          <a:p>
            <a:r>
              <a:rPr lang="pl-PL" altLang="pl-PL" sz="15000" b="1" dirty="0">
                <a:solidFill>
                  <a:srgbClr val="FF0000"/>
                </a:solidFill>
              </a:rPr>
              <a:t>X</a:t>
            </a:r>
            <a:endParaRPr lang="pl-PL" sz="15000" dirty="0"/>
          </a:p>
        </p:txBody>
      </p:sp>
      <p:sp>
        <p:nvSpPr>
          <p:cNvPr id="2" name="AutoShape 2" descr="Znalezione obrazy dla zapytania fortepian kośc słoniow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4" name="AutoShape 4" descr="Znalezione obrazy dla zapytania fortepian kośc słoniow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5" name="Prostokąt 4">
            <a:extLst>
              <a:ext uri="{FF2B5EF4-FFF2-40B4-BE49-F238E27FC236}">
                <a16:creationId xmlns:a16="http://schemas.microsoft.com/office/drawing/2014/main" id="{606C90F1-26E0-4E9C-989C-417CAFF0F29E}"/>
              </a:ext>
            </a:extLst>
          </p:cNvPr>
          <p:cNvSpPr/>
          <p:nvPr/>
        </p:nvSpPr>
        <p:spPr>
          <a:xfrm>
            <a:off x="1043247" y="1372566"/>
            <a:ext cx="3528753" cy="646331"/>
          </a:xfrm>
          <a:prstGeom prst="rect">
            <a:avLst/>
          </a:prstGeom>
        </p:spPr>
        <p:txBody>
          <a:bodyPr wrap="square">
            <a:spAutoFit/>
          </a:bodyPr>
          <a:lstStyle/>
          <a:p>
            <a:pPr marL="285750" indent="-285750">
              <a:buFont typeface="Wingdings" panose="05000000000000000000" pitchFamily="2" charset="2"/>
              <a:buChar char="q"/>
            </a:pPr>
            <a:r>
              <a:rPr lang="pl-PL" altLang="pl-PL" b="1" dirty="0">
                <a:solidFill>
                  <a:srgbClr val="7030A0"/>
                </a:solidFill>
              </a:rPr>
              <a:t>Zegarek z paskiem ze </a:t>
            </a:r>
            <a:r>
              <a:rPr lang="pl-PL" altLang="pl-PL" b="1" u="sng" dirty="0">
                <a:solidFill>
                  <a:srgbClr val="7030A0"/>
                </a:solidFill>
              </a:rPr>
              <a:t>skóry  krokodyla (Aneks B) </a:t>
            </a:r>
            <a:endParaRPr lang="pl-PL" dirty="0">
              <a:solidFill>
                <a:srgbClr val="7030A0"/>
              </a:solidFill>
            </a:endParaRPr>
          </a:p>
        </p:txBody>
      </p:sp>
    </p:spTree>
    <p:extLst>
      <p:ext uri="{BB962C8B-B14F-4D97-AF65-F5344CB8AC3E}">
        <p14:creationId xmlns:p14="http://schemas.microsoft.com/office/powerpoint/2010/main" val="985315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957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nalezione obrazy dla zapytania: badanie dna">
            <a:extLst>
              <a:ext uri="{FF2B5EF4-FFF2-40B4-BE49-F238E27FC236}">
                <a16:creationId xmlns:a16="http://schemas.microsoft.com/office/drawing/2014/main" id="{12368B50-6225-466A-BA40-E0AAE55408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26" y="5058011"/>
            <a:ext cx="1593819" cy="1593819"/>
          </a:xfrm>
          <a:prstGeom prst="rect">
            <a:avLst/>
          </a:prstGeom>
          <a:noFill/>
          <a:extLst>
            <a:ext uri="{909E8E84-426E-40DD-AFC4-6F175D3DCCD1}">
              <a14:hiddenFill xmlns:a14="http://schemas.microsoft.com/office/drawing/2010/main">
                <a:solidFill>
                  <a:srgbClr val="FFFFFF"/>
                </a:solidFill>
              </a14:hiddenFill>
            </a:ext>
          </a:extLst>
        </p:spPr>
      </p:pic>
      <p:pic>
        <p:nvPicPr>
          <p:cNvPr id="12" name="Obraz 11">
            <a:extLst>
              <a:ext uri="{FF2B5EF4-FFF2-40B4-BE49-F238E27FC236}">
                <a16:creationId xmlns:a16="http://schemas.microsoft.com/office/drawing/2014/main" id="{DBC85687-1094-4F42-B1B1-F4D6A44080E9}"/>
              </a:ext>
            </a:extLst>
          </p:cNvPr>
          <p:cNvPicPr>
            <a:picLocks noChangeAspect="1"/>
          </p:cNvPicPr>
          <p:nvPr/>
        </p:nvPicPr>
        <p:blipFill>
          <a:blip r:embed="rId3"/>
          <a:stretch>
            <a:fillRect/>
          </a:stretch>
        </p:blipFill>
        <p:spPr>
          <a:xfrm>
            <a:off x="1702353" y="4750957"/>
            <a:ext cx="7289247" cy="2073198"/>
          </a:xfrm>
          <a:prstGeom prst="rect">
            <a:avLst/>
          </a:prstGeom>
        </p:spPr>
      </p:pic>
      <p:pic>
        <p:nvPicPr>
          <p:cNvPr id="3" name="Obraz 59" descr="C:\Users\pkusmierski\AppData\Local\Microsoft\Windows\INetCache\Content.Word\KAS A1.jpg">
            <a:extLst>
              <a:ext uri="{FF2B5EF4-FFF2-40B4-BE49-F238E27FC236}">
                <a16:creationId xmlns:a16="http://schemas.microsoft.com/office/drawing/2014/main" id="{01866CB4-13B3-4A46-BCEC-96705928C3D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25" y="94937"/>
            <a:ext cx="1237212" cy="81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a:extLst>
              <a:ext uri="{FF2B5EF4-FFF2-40B4-BE49-F238E27FC236}">
                <a16:creationId xmlns:a16="http://schemas.microsoft.com/office/drawing/2014/main" id="{ACE22CDF-6DB9-4C5B-8396-94FC65D93D2F}"/>
              </a:ext>
            </a:extLst>
          </p:cNvPr>
          <p:cNvSpPr>
            <a:spLocks noGrp="1"/>
          </p:cNvSpPr>
          <p:nvPr>
            <p:ph type="title"/>
          </p:nvPr>
        </p:nvSpPr>
        <p:spPr>
          <a:xfrm>
            <a:off x="1551495" y="139347"/>
            <a:ext cx="7418476" cy="814150"/>
          </a:xfrm>
          <a:solidFill>
            <a:srgbClr val="FFFF00"/>
          </a:solidFill>
        </p:spPr>
        <p:txBody>
          <a:bodyPr/>
          <a:lstStyle/>
          <a:p>
            <a:pPr algn="ctr"/>
            <a:br>
              <a:rPr lang="pl-PL" sz="2800" b="1" dirty="0">
                <a:latin typeface="Arial" panose="020B0604020202020204" pitchFamily="34" charset="0"/>
                <a:cs typeface="Arial" panose="020B0604020202020204" pitchFamily="34" charset="0"/>
              </a:rPr>
            </a:br>
            <a:br>
              <a:rPr lang="pl-PL" sz="2800" b="1" dirty="0">
                <a:latin typeface="Arial" panose="020B0604020202020204" pitchFamily="34" charset="0"/>
                <a:cs typeface="Arial" panose="020B0604020202020204" pitchFamily="34" charset="0"/>
              </a:rPr>
            </a:br>
            <a:br>
              <a:rPr lang="pl-PL" sz="2800" b="1" dirty="0">
                <a:latin typeface="Arial" panose="020B0604020202020204" pitchFamily="34" charset="0"/>
                <a:cs typeface="Arial" panose="020B0604020202020204" pitchFamily="34" charset="0"/>
              </a:rPr>
            </a:br>
            <a:r>
              <a:rPr lang="pl-PL" sz="2200" b="1" dirty="0">
                <a:latin typeface="Arial" panose="020B0604020202020204" pitchFamily="34" charset="0"/>
                <a:cs typeface="Arial" panose="020B0604020202020204" pitchFamily="34" charset="0"/>
              </a:rPr>
              <a:t>Identyfikacja gatunku</a:t>
            </a:r>
            <a:br>
              <a:rPr lang="pl-PL" sz="2200" b="1" dirty="0">
                <a:latin typeface="Arial" panose="020B0604020202020204" pitchFamily="34" charset="0"/>
                <a:cs typeface="Arial" panose="020B0604020202020204" pitchFamily="34" charset="0"/>
              </a:rPr>
            </a:br>
            <a:r>
              <a:rPr lang="pl-PL" sz="2200" b="1" dirty="0">
                <a:latin typeface="Arial" panose="020B0604020202020204" pitchFamily="34" charset="0"/>
                <a:cs typeface="Arial" panose="020B0604020202020204" pitchFamily="34" charset="0"/>
              </a:rPr>
              <a:t>- Rafinowana żółć z niedźwiedzia- zastrzyk żółciowy  </a:t>
            </a:r>
            <a:br>
              <a:rPr lang="pl-PL" sz="2200" b="1" dirty="0">
                <a:latin typeface="Arial" panose="020B0604020202020204" pitchFamily="34" charset="0"/>
                <a:cs typeface="Arial" panose="020B0604020202020204" pitchFamily="34" charset="0"/>
              </a:rPr>
            </a:br>
            <a:br>
              <a:rPr lang="pl-PL" sz="2400" b="1" dirty="0">
                <a:latin typeface="Arial" panose="020B0604020202020204" pitchFamily="34" charset="0"/>
                <a:cs typeface="Arial" panose="020B0604020202020204" pitchFamily="34" charset="0"/>
              </a:rPr>
            </a:br>
            <a:br>
              <a:rPr lang="pl-PL" sz="2400" b="1" dirty="0">
                <a:latin typeface="Arial" panose="020B0604020202020204" pitchFamily="34" charset="0"/>
                <a:cs typeface="Arial" panose="020B0604020202020204" pitchFamily="34" charset="0"/>
              </a:rPr>
            </a:br>
            <a:endParaRPr lang="pl-PL" sz="2400" dirty="0">
              <a:latin typeface="Arial" panose="020B0604020202020204" pitchFamily="34" charset="0"/>
              <a:cs typeface="Arial" panose="020B0604020202020204" pitchFamily="34" charset="0"/>
            </a:endParaRPr>
          </a:p>
        </p:txBody>
      </p:sp>
      <p:pic>
        <p:nvPicPr>
          <p:cNvPr id="4" name="Obraz 3" descr="Obraz zawierający tekst&#10;&#10;Opis wygenerowany automatycznie">
            <a:extLst>
              <a:ext uri="{FF2B5EF4-FFF2-40B4-BE49-F238E27FC236}">
                <a16:creationId xmlns:a16="http://schemas.microsoft.com/office/drawing/2014/main" id="{C4C7FA4C-7A30-4CAA-ADF6-F2391031162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96705" y="1063483"/>
            <a:ext cx="4117268" cy="3087950"/>
          </a:xfrm>
          <a:prstGeom prst="rect">
            <a:avLst/>
          </a:prstGeom>
        </p:spPr>
      </p:pic>
      <p:pic>
        <p:nvPicPr>
          <p:cNvPr id="6" name="Obraz 5" descr="Obraz zawierający żywność&#10;&#10;Opis wygenerowany automatycznie">
            <a:extLst>
              <a:ext uri="{FF2B5EF4-FFF2-40B4-BE49-F238E27FC236}">
                <a16:creationId xmlns:a16="http://schemas.microsoft.com/office/drawing/2014/main" id="{F3C86B14-2384-491A-90CE-26125BA0143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3950" y="1099978"/>
            <a:ext cx="4027254" cy="3020440"/>
          </a:xfrm>
          <a:prstGeom prst="rect">
            <a:avLst/>
          </a:prstGeom>
        </p:spPr>
      </p:pic>
      <p:pic>
        <p:nvPicPr>
          <p:cNvPr id="9" name="Obraz 8">
            <a:extLst>
              <a:ext uri="{FF2B5EF4-FFF2-40B4-BE49-F238E27FC236}">
                <a16:creationId xmlns:a16="http://schemas.microsoft.com/office/drawing/2014/main" id="{5FECBBBE-AFC2-429D-B2EB-4D8F5DC31431}"/>
              </a:ext>
            </a:extLst>
          </p:cNvPr>
          <p:cNvPicPr>
            <a:picLocks noChangeAspect="1"/>
          </p:cNvPicPr>
          <p:nvPr/>
        </p:nvPicPr>
        <p:blipFill>
          <a:blip r:embed="rId7"/>
          <a:stretch>
            <a:fillRect/>
          </a:stretch>
        </p:blipFill>
        <p:spPr>
          <a:xfrm>
            <a:off x="4248362" y="1036222"/>
            <a:ext cx="1012371" cy="2357987"/>
          </a:xfrm>
          <a:prstGeom prst="rect">
            <a:avLst/>
          </a:prstGeom>
        </p:spPr>
      </p:pic>
      <p:sp>
        <p:nvSpPr>
          <p:cNvPr id="10" name="Prostokąt 9">
            <a:extLst>
              <a:ext uri="{FF2B5EF4-FFF2-40B4-BE49-F238E27FC236}">
                <a16:creationId xmlns:a16="http://schemas.microsoft.com/office/drawing/2014/main" id="{086CC11B-E555-4611-846A-29BEDE8FA9C0}"/>
              </a:ext>
            </a:extLst>
          </p:cNvPr>
          <p:cNvSpPr/>
          <p:nvPr/>
        </p:nvSpPr>
        <p:spPr>
          <a:xfrm>
            <a:off x="1342559" y="3412517"/>
            <a:ext cx="6626832" cy="369332"/>
          </a:xfrm>
          <a:prstGeom prst="rect">
            <a:avLst/>
          </a:prstGeom>
        </p:spPr>
        <p:txBody>
          <a:bodyPr wrap="square">
            <a:spAutoFit/>
          </a:bodyPr>
          <a:lstStyle/>
          <a:p>
            <a:r>
              <a:rPr lang="ko-KR" altLang="en-US" b="1" dirty="0"/>
              <a:t>정제곰열</a:t>
            </a:r>
            <a:r>
              <a:rPr lang="pl-PL" altLang="ko-KR" b="1" dirty="0"/>
              <a:t> – oczyszczona żółć z niedźwiedzia </a:t>
            </a:r>
            <a:endParaRPr lang="pl-PL" b="1" dirty="0"/>
          </a:p>
        </p:txBody>
      </p:sp>
      <p:sp>
        <p:nvSpPr>
          <p:cNvPr id="11" name="Prostokąt 10">
            <a:extLst>
              <a:ext uri="{FF2B5EF4-FFF2-40B4-BE49-F238E27FC236}">
                <a16:creationId xmlns:a16="http://schemas.microsoft.com/office/drawing/2014/main" id="{6CEE60D4-5D9A-4D39-83D5-47F2F8B9C44A}"/>
              </a:ext>
            </a:extLst>
          </p:cNvPr>
          <p:cNvSpPr/>
          <p:nvPr/>
        </p:nvSpPr>
        <p:spPr>
          <a:xfrm>
            <a:off x="-26753" y="4145015"/>
            <a:ext cx="4326826" cy="369332"/>
          </a:xfrm>
          <a:prstGeom prst="rect">
            <a:avLst/>
          </a:prstGeom>
        </p:spPr>
        <p:txBody>
          <a:bodyPr wrap="none">
            <a:spAutoFit/>
          </a:bodyPr>
          <a:lstStyle/>
          <a:p>
            <a:r>
              <a:rPr lang="pl-PL" dirty="0">
                <a:latin typeface="Times New Roman ,serif"/>
                <a:hlinkClick r:id="rId8"/>
              </a:rPr>
              <a:t>https://lekarkorea.com/Eng/BearGall-inj.htm</a:t>
            </a:r>
            <a:endParaRPr lang="pl-PL" dirty="0"/>
          </a:p>
        </p:txBody>
      </p:sp>
      <p:sp>
        <p:nvSpPr>
          <p:cNvPr id="17" name="AutoShape 4">
            <a:extLst>
              <a:ext uri="{FF2B5EF4-FFF2-40B4-BE49-F238E27FC236}">
                <a16:creationId xmlns:a16="http://schemas.microsoft.com/office/drawing/2014/main" id="{AB109851-C9A0-45B8-AE1B-073FBE741AFE}"/>
              </a:ext>
            </a:extLst>
          </p:cNvPr>
          <p:cNvSpPr>
            <a:spLocks noChangeAspect="1" noChangeArrowheads="1"/>
          </p:cNvSpPr>
          <p:nvPr/>
        </p:nvSpPr>
        <p:spPr bwMode="auto">
          <a:xfrm>
            <a:off x="4419600" y="3276599"/>
            <a:ext cx="304800" cy="497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19" name="AutoShape 6">
            <a:extLst>
              <a:ext uri="{FF2B5EF4-FFF2-40B4-BE49-F238E27FC236}">
                <a16:creationId xmlns:a16="http://schemas.microsoft.com/office/drawing/2014/main" id="{0B0AC803-16F8-496D-BFB7-7982B68A6119}"/>
              </a:ext>
            </a:extLst>
          </p:cNvPr>
          <p:cNvSpPr>
            <a:spLocks noChangeAspect="1" noChangeArrowheads="1"/>
          </p:cNvSpPr>
          <p:nvPr/>
        </p:nvSpPr>
        <p:spPr bwMode="auto">
          <a:xfrm>
            <a:off x="4572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22" name="Prostokąt 21">
            <a:extLst>
              <a:ext uri="{FF2B5EF4-FFF2-40B4-BE49-F238E27FC236}">
                <a16:creationId xmlns:a16="http://schemas.microsoft.com/office/drawing/2014/main" id="{AE3732E5-15B5-4A5E-B84A-7090EBFF22AE}"/>
              </a:ext>
            </a:extLst>
          </p:cNvPr>
          <p:cNvSpPr/>
          <p:nvPr/>
        </p:nvSpPr>
        <p:spPr>
          <a:xfrm>
            <a:off x="4300073" y="4538944"/>
            <a:ext cx="4572000" cy="1015663"/>
          </a:xfrm>
          <a:prstGeom prst="rect">
            <a:avLst/>
          </a:prstGeom>
        </p:spPr>
        <p:txBody>
          <a:bodyPr>
            <a:spAutoFit/>
          </a:bodyPr>
          <a:lstStyle/>
          <a:p>
            <a:pPr algn="just"/>
            <a:r>
              <a:rPr lang="pl-PL" sz="1200" b="1" dirty="0">
                <a:latin typeface="Arial" panose="020B0604020202020204" pitchFamily="34" charset="0"/>
                <a:cs typeface="Arial" panose="020B0604020202020204" pitchFamily="34" charset="0"/>
              </a:rPr>
              <a:t>W opisie  leku na stronie internetowej nr partii leku </a:t>
            </a:r>
            <a:r>
              <a:rPr lang="pl-PL" sz="1200" b="1" dirty="0">
                <a:solidFill>
                  <a:srgbClr val="FF0000"/>
                </a:solidFill>
                <a:latin typeface="Arial" panose="020B0604020202020204" pitchFamily="34" charset="0"/>
                <a:cs typeface="Arial" panose="020B0604020202020204" pitchFamily="34" charset="0"/>
              </a:rPr>
              <a:t>(31349:2007) jest taki samym  jak  </a:t>
            </a:r>
            <a:r>
              <a:rPr lang="pl-PL" sz="1200" b="1" dirty="0">
                <a:latin typeface="Arial" panose="020B0604020202020204" pitchFamily="34" charset="0"/>
                <a:cs typeface="Arial" panose="020B0604020202020204" pitchFamily="34" charset="0"/>
              </a:rPr>
              <a:t>na zatrzymanych  opakowaniach. Opis zawiera także  </a:t>
            </a:r>
            <a:r>
              <a:rPr lang="pl-PL" sz="1200" b="1" dirty="0" err="1">
                <a:latin typeface="Arial" panose="020B0604020202020204" pitchFamily="34" charset="0"/>
                <a:cs typeface="Arial" panose="020B0604020202020204" pitchFamily="34" charset="0"/>
              </a:rPr>
              <a:t>oinformację</a:t>
            </a:r>
            <a:r>
              <a:rPr lang="pl-PL" sz="1200" b="1" dirty="0">
                <a:latin typeface="Arial" panose="020B0604020202020204" pitchFamily="34" charset="0"/>
                <a:cs typeface="Arial" panose="020B0604020202020204" pitchFamily="34" charset="0"/>
              </a:rPr>
              <a:t>, że</a:t>
            </a:r>
            <a:br>
              <a:rPr lang="pl-PL" sz="1200" b="1" dirty="0">
                <a:latin typeface="Arial" panose="020B0604020202020204" pitchFamily="34" charset="0"/>
                <a:cs typeface="Arial" panose="020B0604020202020204" pitchFamily="34" charset="0"/>
              </a:rPr>
            </a:br>
            <a:r>
              <a:rPr lang="pl-PL" sz="1200" b="1" dirty="0">
                <a:latin typeface="Arial" panose="020B0604020202020204" pitchFamily="34" charset="0"/>
                <a:cs typeface="Arial" panose="020B0604020202020204" pitchFamily="34" charset="0"/>
              </a:rPr>
              <a:t> </a:t>
            </a:r>
            <a:r>
              <a:rPr lang="pl-PL" sz="1200" b="1" dirty="0">
                <a:solidFill>
                  <a:srgbClr val="FF0000"/>
                </a:solidFill>
                <a:latin typeface="Arial" panose="020B0604020202020204" pitchFamily="34" charset="0"/>
                <a:cs typeface="Arial" panose="020B0604020202020204" pitchFamily="34" charset="0"/>
              </a:rPr>
              <a:t>„Żółć pozyskana została od niedźwiedzi  trzymanych </a:t>
            </a:r>
            <a:br>
              <a:rPr lang="pl-PL" sz="1200" b="1" dirty="0">
                <a:solidFill>
                  <a:srgbClr val="FF0000"/>
                </a:solidFill>
                <a:latin typeface="Arial" panose="020B0604020202020204" pitchFamily="34" charset="0"/>
                <a:cs typeface="Arial" panose="020B0604020202020204" pitchFamily="34" charset="0"/>
              </a:rPr>
            </a:br>
            <a:r>
              <a:rPr lang="pl-PL" sz="1200" b="1" dirty="0">
                <a:solidFill>
                  <a:srgbClr val="FF0000"/>
                </a:solidFill>
                <a:latin typeface="Arial" panose="020B0604020202020204" pitchFamily="34" charset="0"/>
                <a:cs typeface="Arial" panose="020B0604020202020204" pitchFamily="34" charset="0"/>
              </a:rPr>
              <a:t>w zoo”.</a:t>
            </a:r>
            <a:r>
              <a:rPr lang="pl-PL" sz="1200" b="1" dirty="0">
                <a:latin typeface="Arial" panose="020B0604020202020204" pitchFamily="34" charset="0"/>
                <a:cs typeface="Arial" panose="020B0604020202020204" pitchFamily="34" charset="0"/>
              </a:rPr>
              <a:t>!!!! </a:t>
            </a:r>
          </a:p>
        </p:txBody>
      </p:sp>
      <p:sp>
        <p:nvSpPr>
          <p:cNvPr id="23" name="Owal 22">
            <a:extLst>
              <a:ext uri="{FF2B5EF4-FFF2-40B4-BE49-F238E27FC236}">
                <a16:creationId xmlns:a16="http://schemas.microsoft.com/office/drawing/2014/main" id="{E02B26D0-F25A-4CA8-8705-DAA921773F9A}"/>
              </a:ext>
            </a:extLst>
          </p:cNvPr>
          <p:cNvSpPr/>
          <p:nvPr/>
        </p:nvSpPr>
        <p:spPr>
          <a:xfrm>
            <a:off x="2299453" y="2236998"/>
            <a:ext cx="1742181" cy="3169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4" name="Owal 23">
            <a:extLst>
              <a:ext uri="{FF2B5EF4-FFF2-40B4-BE49-F238E27FC236}">
                <a16:creationId xmlns:a16="http://schemas.microsoft.com/office/drawing/2014/main" id="{CCC5ECE6-0985-48C9-A077-0E4B349AB354}"/>
              </a:ext>
            </a:extLst>
          </p:cNvPr>
          <p:cNvSpPr/>
          <p:nvPr/>
        </p:nvSpPr>
        <p:spPr>
          <a:xfrm>
            <a:off x="5158347" y="1880451"/>
            <a:ext cx="1742181" cy="33476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5" name="Owal 24">
            <a:extLst>
              <a:ext uri="{FF2B5EF4-FFF2-40B4-BE49-F238E27FC236}">
                <a16:creationId xmlns:a16="http://schemas.microsoft.com/office/drawing/2014/main" id="{CD615BA9-8B37-4AE0-9531-CC011FA034E0}"/>
              </a:ext>
            </a:extLst>
          </p:cNvPr>
          <p:cNvSpPr/>
          <p:nvPr/>
        </p:nvSpPr>
        <p:spPr>
          <a:xfrm>
            <a:off x="1834319" y="2582496"/>
            <a:ext cx="1261671" cy="19948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5" name="Łącznik prosty ze strzałką 4">
            <a:extLst>
              <a:ext uri="{FF2B5EF4-FFF2-40B4-BE49-F238E27FC236}">
                <a16:creationId xmlns:a16="http://schemas.microsoft.com/office/drawing/2014/main" id="{28574AE1-08C9-45F0-A063-F588ABCC79FA}"/>
              </a:ext>
            </a:extLst>
          </p:cNvPr>
          <p:cNvCxnSpPr/>
          <p:nvPr/>
        </p:nvCxnSpPr>
        <p:spPr>
          <a:xfrm>
            <a:off x="671576" y="1850631"/>
            <a:ext cx="727788" cy="692767"/>
          </a:xfrm>
          <a:prstGeom prst="straightConnector1">
            <a:avLst/>
          </a:prstGeom>
          <a:ln w="730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Owal 17">
            <a:extLst>
              <a:ext uri="{FF2B5EF4-FFF2-40B4-BE49-F238E27FC236}">
                <a16:creationId xmlns:a16="http://schemas.microsoft.com/office/drawing/2014/main" id="{7521A9EE-9183-4706-B774-1D6FF82A025B}"/>
              </a:ext>
            </a:extLst>
          </p:cNvPr>
          <p:cNvSpPr/>
          <p:nvPr/>
        </p:nvSpPr>
        <p:spPr>
          <a:xfrm>
            <a:off x="1615956" y="5681393"/>
            <a:ext cx="2229473" cy="9704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0" name="Prostokąt 19">
            <a:extLst>
              <a:ext uri="{FF2B5EF4-FFF2-40B4-BE49-F238E27FC236}">
                <a16:creationId xmlns:a16="http://schemas.microsoft.com/office/drawing/2014/main" id="{50476D90-6184-4BF1-B97E-B782E1678001}"/>
              </a:ext>
            </a:extLst>
          </p:cNvPr>
          <p:cNvSpPr/>
          <p:nvPr/>
        </p:nvSpPr>
        <p:spPr>
          <a:xfrm>
            <a:off x="864134" y="4237683"/>
            <a:ext cx="477875" cy="1569660"/>
          </a:xfrm>
          <a:prstGeom prst="rect">
            <a:avLst/>
          </a:prstGeom>
        </p:spPr>
        <p:txBody>
          <a:bodyPr wrap="square">
            <a:spAutoFit/>
          </a:bodyPr>
          <a:lstStyle/>
          <a:p>
            <a:r>
              <a:rPr lang="pl-PL" sz="9600" b="1" dirty="0">
                <a:solidFill>
                  <a:srgbClr val="FF0000"/>
                </a:solidFill>
                <a:latin typeface="Arial" panose="020B0604020202020204" pitchFamily="34" charset="0"/>
                <a:cs typeface="Arial" panose="020B0604020202020204" pitchFamily="34" charset="0"/>
              </a:rPr>
              <a:t>?</a:t>
            </a:r>
            <a:endParaRPr lang="pl-PL" sz="9600" dirty="0">
              <a:solidFill>
                <a:srgbClr val="FF0000"/>
              </a:solidFill>
            </a:endParaRPr>
          </a:p>
        </p:txBody>
      </p:sp>
      <p:cxnSp>
        <p:nvCxnSpPr>
          <p:cNvPr id="8" name="Łącznik prosty ze strzałką 7">
            <a:extLst>
              <a:ext uri="{FF2B5EF4-FFF2-40B4-BE49-F238E27FC236}">
                <a16:creationId xmlns:a16="http://schemas.microsoft.com/office/drawing/2014/main" id="{3449E603-80E4-4A6D-903D-C0CE5197A6CA}"/>
              </a:ext>
            </a:extLst>
          </p:cNvPr>
          <p:cNvCxnSpPr>
            <a:cxnSpLocks/>
          </p:cNvCxnSpPr>
          <p:nvPr/>
        </p:nvCxnSpPr>
        <p:spPr>
          <a:xfrm flipV="1">
            <a:off x="2954542" y="2042310"/>
            <a:ext cx="2731883" cy="3653554"/>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140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026"/>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2" grpId="0"/>
      <p:bldP spid="23" grpId="0" animBg="1"/>
      <p:bldP spid="24" grpId="0" animBg="1"/>
      <p:bldP spid="25" grpId="0" animBg="1"/>
      <p:bldP spid="18" grpId="0" animBg="1"/>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descr="Image result for jesiotr syberyjski">
            <a:extLst>
              <a:ext uri="{FF2B5EF4-FFF2-40B4-BE49-F238E27FC236}">
                <a16:creationId xmlns:a16="http://schemas.microsoft.com/office/drawing/2014/main" id="{71624004-D98C-4B94-A5A1-4C13632D21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5264" y="5349429"/>
            <a:ext cx="3059999" cy="1508571"/>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p:cNvSpPr>
            <a:spLocks noGrp="1"/>
          </p:cNvSpPr>
          <p:nvPr>
            <p:ph type="ctrTitle"/>
          </p:nvPr>
        </p:nvSpPr>
        <p:spPr>
          <a:xfrm>
            <a:off x="1026366" y="94874"/>
            <a:ext cx="7196731" cy="621245"/>
          </a:xfrm>
          <a:solidFill>
            <a:srgbClr val="FFFF00"/>
          </a:solidFill>
        </p:spPr>
        <p:txBody>
          <a:bodyPr>
            <a:normAutofit fontScale="90000"/>
          </a:bodyPr>
          <a:lstStyle/>
          <a:p>
            <a:br>
              <a:rPr lang="pl-PL" b="1" dirty="0">
                <a:latin typeface="Arial" panose="020B0604020202020204" pitchFamily="34" charset="0"/>
                <a:cs typeface="Arial" panose="020B0604020202020204" pitchFamily="34" charset="0"/>
              </a:rPr>
            </a:br>
            <a:r>
              <a:rPr lang="pl-PL" sz="4800" b="1" dirty="0">
                <a:latin typeface="Arial" panose="020B0604020202020204" pitchFamily="34" charset="0"/>
                <a:cs typeface="Arial" panose="020B0604020202020204" pitchFamily="34" charset="0"/>
              </a:rPr>
              <a:t>Identyfikacja – Jesiotr ? </a:t>
            </a:r>
            <a:endParaRPr lang="pl-PL" dirty="0">
              <a:latin typeface="Arial" panose="020B0604020202020204" pitchFamily="34" charset="0"/>
              <a:cs typeface="Arial" panose="020B0604020202020204" pitchFamily="34" charset="0"/>
            </a:endParaRPr>
          </a:p>
        </p:txBody>
      </p:sp>
      <p:pic>
        <p:nvPicPr>
          <p:cNvPr id="1026" name="Picture 2" descr="D:\Users\swistowskia\ANDRZEJ\Rapex arkusze\Poczta\2020\53\CITES\rezultati-primeneniya-derinata-pri-diabe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58" y="945042"/>
            <a:ext cx="4464811" cy="267888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3345" y="1080519"/>
            <a:ext cx="1008112" cy="2767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Prostokąt 3"/>
          <p:cNvSpPr/>
          <p:nvPr/>
        </p:nvSpPr>
        <p:spPr>
          <a:xfrm>
            <a:off x="5020894" y="620688"/>
            <a:ext cx="3672408" cy="738664"/>
          </a:xfrm>
          <a:prstGeom prst="rect">
            <a:avLst/>
          </a:prstGeom>
        </p:spPr>
        <p:txBody>
          <a:bodyPr wrap="square">
            <a:spAutoFit/>
          </a:bodyPr>
          <a:lstStyle/>
          <a:p>
            <a:r>
              <a:rPr lang="az-Cyrl-AZ" sz="2800" b="1" dirty="0">
                <a:solidFill>
                  <a:srgbClr val="FF0000"/>
                </a:solidFill>
              </a:rPr>
              <a:t>Деринат®</a:t>
            </a:r>
            <a:r>
              <a:rPr lang="az-Cyrl-AZ" sz="2400" b="1" dirty="0">
                <a:solidFill>
                  <a:srgbClr val="FF0000"/>
                </a:solidFill>
              </a:rPr>
              <a:t> </a:t>
            </a:r>
            <a:r>
              <a:rPr lang="pl-PL" sz="1400" i="1" dirty="0"/>
              <a:t>https://www.rlsnet.ru/tn_index_id_5653.htm</a:t>
            </a:r>
          </a:p>
        </p:txBody>
      </p:sp>
      <p:sp>
        <p:nvSpPr>
          <p:cNvPr id="5" name="Prostokąt 4"/>
          <p:cNvSpPr/>
          <p:nvPr/>
        </p:nvSpPr>
        <p:spPr>
          <a:xfrm>
            <a:off x="4835820" y="1500177"/>
            <a:ext cx="4158889" cy="1169551"/>
          </a:xfrm>
          <a:prstGeom prst="rect">
            <a:avLst/>
          </a:prstGeom>
          <a:ln w="19050">
            <a:solidFill>
              <a:schemeClr val="accent1"/>
            </a:solidFill>
          </a:ln>
        </p:spPr>
        <p:txBody>
          <a:bodyPr wrap="square">
            <a:spAutoFit/>
          </a:bodyPr>
          <a:lstStyle/>
          <a:p>
            <a:pPr marL="285750" lvl="0" indent="-285750">
              <a:buFont typeface="Arial" panose="020B0604020202020204" pitchFamily="34" charset="0"/>
              <a:buChar char="•"/>
            </a:pPr>
            <a:r>
              <a:rPr lang="pl-PL" sz="1400" b="1" dirty="0"/>
              <a:t>Nazwa łacińska: </a:t>
            </a:r>
            <a:r>
              <a:rPr lang="pl-PL" sz="1400" dirty="0" err="1"/>
              <a:t>Derinat</a:t>
            </a:r>
            <a:r>
              <a:rPr lang="pl-PL" sz="1400" dirty="0"/>
              <a:t> </a:t>
            </a:r>
          </a:p>
          <a:p>
            <a:pPr marL="285750" lvl="0" indent="-285750">
              <a:buFont typeface="Arial" panose="020B0604020202020204" pitchFamily="34" charset="0"/>
              <a:buChar char="•"/>
            </a:pPr>
            <a:r>
              <a:rPr lang="pl-PL" sz="1400" b="1" dirty="0"/>
              <a:t>Kod ATC: </a:t>
            </a:r>
            <a:r>
              <a:rPr lang="pl-PL" sz="1400" dirty="0"/>
              <a:t>L03A </a:t>
            </a:r>
          </a:p>
          <a:p>
            <a:pPr marL="285750" lvl="0" indent="-285750">
              <a:buFont typeface="Arial" panose="020B0604020202020204" pitchFamily="34" charset="0"/>
              <a:buChar char="•"/>
            </a:pPr>
            <a:r>
              <a:rPr lang="pl-PL" sz="1400" b="1" dirty="0"/>
              <a:t>Substancja czynna:</a:t>
            </a:r>
            <a:br>
              <a:rPr lang="pl-PL" sz="1400" b="1" dirty="0"/>
            </a:br>
            <a:r>
              <a:rPr lang="pl-PL" sz="1400" b="1" dirty="0" err="1">
                <a:solidFill>
                  <a:schemeClr val="accent1"/>
                </a:solidFill>
              </a:rPr>
              <a:t>dezoksyrybonukleinian</a:t>
            </a:r>
            <a:r>
              <a:rPr lang="pl-PL" sz="1400" b="1" dirty="0">
                <a:solidFill>
                  <a:schemeClr val="accent1"/>
                </a:solidFill>
              </a:rPr>
              <a:t> sodu </a:t>
            </a:r>
          </a:p>
          <a:p>
            <a:pPr marL="285750" lvl="0" indent="-285750">
              <a:buFont typeface="Arial" panose="020B0604020202020204" pitchFamily="34" charset="0"/>
              <a:buChar char="•"/>
            </a:pPr>
            <a:r>
              <a:rPr lang="pl-PL" sz="1400" b="1" dirty="0"/>
              <a:t>Producent: </a:t>
            </a:r>
            <a:r>
              <a:rPr lang="pl-PL" sz="1400" dirty="0"/>
              <a:t>JSC "AF„ </a:t>
            </a:r>
            <a:r>
              <a:rPr lang="pl-PL" sz="1400" dirty="0" err="1"/>
              <a:t>Tehnomedservis</a:t>
            </a:r>
            <a:r>
              <a:rPr lang="pl-PL" sz="1400" dirty="0"/>
              <a:t> „ Rosja </a:t>
            </a:r>
          </a:p>
        </p:txBody>
      </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91" y="3568805"/>
            <a:ext cx="5256584" cy="3118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Prostokąt 5"/>
          <p:cNvSpPr/>
          <p:nvPr/>
        </p:nvSpPr>
        <p:spPr>
          <a:xfrm>
            <a:off x="5194268" y="3231874"/>
            <a:ext cx="3744416" cy="2492990"/>
          </a:xfrm>
          <a:prstGeom prst="rect">
            <a:avLst/>
          </a:prstGeom>
        </p:spPr>
        <p:txBody>
          <a:bodyPr wrap="square">
            <a:spAutoFit/>
          </a:bodyPr>
          <a:lstStyle/>
          <a:p>
            <a:r>
              <a:rPr lang="pl-PL" sz="1400" b="1" u="sng" dirty="0" err="1">
                <a:solidFill>
                  <a:schemeClr val="bg1">
                    <a:lumMod val="65000"/>
                  </a:schemeClr>
                </a:solidFill>
              </a:rPr>
              <a:t>Abstract</a:t>
            </a:r>
            <a:endParaRPr lang="pl-PL" sz="1400" b="1" u="sng" dirty="0">
              <a:solidFill>
                <a:schemeClr val="bg1">
                  <a:lumMod val="65000"/>
                </a:schemeClr>
              </a:solidFill>
            </a:endParaRPr>
          </a:p>
          <a:p>
            <a:r>
              <a:rPr lang="pl-PL" sz="1200" b="1" dirty="0" err="1">
                <a:solidFill>
                  <a:schemeClr val="bg1">
                    <a:lumMod val="65000"/>
                  </a:schemeClr>
                </a:solidFill>
              </a:rPr>
              <a:t>Sodium</a:t>
            </a:r>
            <a:r>
              <a:rPr lang="pl-PL" sz="1200" b="1" dirty="0">
                <a:solidFill>
                  <a:schemeClr val="bg1">
                    <a:lumMod val="65000"/>
                  </a:schemeClr>
                </a:solidFill>
              </a:rPr>
              <a:t> salt of </a:t>
            </a:r>
            <a:r>
              <a:rPr lang="pl-PL" sz="1200" b="1" dirty="0" err="1">
                <a:solidFill>
                  <a:schemeClr val="bg1">
                    <a:lumMod val="65000"/>
                  </a:schemeClr>
                </a:solidFill>
              </a:rPr>
              <a:t>deoxyribonucleic</a:t>
            </a:r>
            <a:r>
              <a:rPr lang="pl-PL" sz="1200" b="1" dirty="0">
                <a:solidFill>
                  <a:schemeClr val="bg1">
                    <a:lumMod val="65000"/>
                  </a:schemeClr>
                </a:solidFill>
              </a:rPr>
              <a:t> </a:t>
            </a:r>
            <a:r>
              <a:rPr lang="pl-PL" sz="1200" b="1" dirty="0" err="1">
                <a:solidFill>
                  <a:schemeClr val="bg1">
                    <a:lumMod val="65000"/>
                  </a:schemeClr>
                </a:solidFill>
              </a:rPr>
              <a:t>acid</a:t>
            </a:r>
            <a:r>
              <a:rPr lang="pl-PL" sz="1200" b="1" dirty="0">
                <a:solidFill>
                  <a:schemeClr val="bg1">
                    <a:lumMod val="65000"/>
                  </a:schemeClr>
                </a:solidFill>
              </a:rPr>
              <a:t> (DNA), </a:t>
            </a:r>
            <a:r>
              <a:rPr lang="pl-PL" sz="1200" b="1" dirty="0" err="1">
                <a:solidFill>
                  <a:schemeClr val="bg1">
                    <a:lumMod val="65000"/>
                  </a:schemeClr>
                </a:solidFill>
              </a:rPr>
              <a:t>Derinat</a:t>
            </a:r>
            <a:r>
              <a:rPr lang="pl-PL" sz="1200" b="1" dirty="0">
                <a:solidFill>
                  <a:schemeClr val="bg1">
                    <a:lumMod val="65000"/>
                  </a:schemeClr>
                </a:solidFill>
              </a:rPr>
              <a:t>, </a:t>
            </a:r>
            <a:r>
              <a:rPr lang="pl-PL" sz="1200" b="1" dirty="0" err="1">
                <a:solidFill>
                  <a:schemeClr val="bg1">
                    <a:lumMod val="65000"/>
                  </a:schemeClr>
                </a:solidFill>
              </a:rPr>
              <a:t>isolated</a:t>
            </a:r>
            <a:r>
              <a:rPr lang="pl-PL" sz="1200" b="1" dirty="0">
                <a:solidFill>
                  <a:schemeClr val="bg1">
                    <a:lumMod val="65000"/>
                  </a:schemeClr>
                </a:solidFill>
              </a:rPr>
              <a:t> from the </a:t>
            </a:r>
            <a:r>
              <a:rPr lang="pl-PL" sz="1200" b="1" dirty="0" err="1">
                <a:solidFill>
                  <a:schemeClr val="bg1">
                    <a:lumMod val="65000"/>
                  </a:schemeClr>
                </a:solidFill>
              </a:rPr>
              <a:t>soft</a:t>
            </a:r>
            <a:r>
              <a:rPr lang="pl-PL" sz="1200" b="1" dirty="0">
                <a:solidFill>
                  <a:schemeClr val="bg1">
                    <a:lumMod val="65000"/>
                  </a:schemeClr>
                </a:solidFill>
              </a:rPr>
              <a:t> </a:t>
            </a:r>
            <a:r>
              <a:rPr lang="pl-PL" sz="1200" b="1" dirty="0" err="1">
                <a:solidFill>
                  <a:schemeClr val="bg1">
                    <a:lumMod val="65000"/>
                  </a:schemeClr>
                </a:solidFill>
              </a:rPr>
              <a:t>roes</a:t>
            </a:r>
            <a:r>
              <a:rPr lang="pl-PL" sz="1200" b="1" dirty="0">
                <a:solidFill>
                  <a:schemeClr val="bg1">
                    <a:lumMod val="65000"/>
                  </a:schemeClr>
                </a:solidFill>
              </a:rPr>
              <a:t> of Russian </a:t>
            </a:r>
            <a:r>
              <a:rPr lang="pl-PL" sz="1200" b="1" dirty="0" err="1">
                <a:solidFill>
                  <a:schemeClr val="bg1">
                    <a:lumMod val="65000"/>
                  </a:schemeClr>
                </a:solidFill>
              </a:rPr>
              <a:t>sturgeon</a:t>
            </a:r>
            <a:r>
              <a:rPr lang="pl-PL" sz="1200" b="1" dirty="0">
                <a:solidFill>
                  <a:schemeClr val="bg1">
                    <a:lumMod val="65000"/>
                  </a:schemeClr>
                </a:solidFill>
              </a:rPr>
              <a:t>, </a:t>
            </a:r>
            <a:r>
              <a:rPr lang="pl-PL" sz="1200" b="1" dirty="0" err="1">
                <a:solidFill>
                  <a:schemeClr val="bg1">
                    <a:lumMod val="65000"/>
                  </a:schemeClr>
                </a:solidFill>
              </a:rPr>
              <a:t>has</a:t>
            </a:r>
            <a:r>
              <a:rPr lang="pl-PL" sz="1200" b="1" dirty="0">
                <a:solidFill>
                  <a:schemeClr val="bg1">
                    <a:lumMod val="65000"/>
                  </a:schemeClr>
                </a:solidFill>
              </a:rPr>
              <a:t> </a:t>
            </a:r>
            <a:r>
              <a:rPr lang="pl-PL" sz="1200" b="1" dirty="0" err="1">
                <a:solidFill>
                  <a:schemeClr val="bg1">
                    <a:lumMod val="65000"/>
                  </a:schemeClr>
                </a:solidFill>
              </a:rPr>
              <a:t>been</a:t>
            </a:r>
            <a:r>
              <a:rPr lang="pl-PL" sz="1200" b="1" dirty="0">
                <a:solidFill>
                  <a:schemeClr val="bg1">
                    <a:lumMod val="65000"/>
                  </a:schemeClr>
                </a:solidFill>
              </a:rPr>
              <a:t> </a:t>
            </a:r>
            <a:r>
              <a:rPr lang="pl-PL" sz="1200" b="1" dirty="0" err="1">
                <a:solidFill>
                  <a:schemeClr val="bg1">
                    <a:lumMod val="65000"/>
                  </a:schemeClr>
                </a:solidFill>
              </a:rPr>
              <a:t>utilized</a:t>
            </a:r>
            <a:r>
              <a:rPr lang="pl-PL" sz="1200" b="1" dirty="0">
                <a:solidFill>
                  <a:schemeClr val="bg1">
                    <a:lumMod val="65000"/>
                  </a:schemeClr>
                </a:solidFill>
              </a:rPr>
              <a:t> as </a:t>
            </a:r>
            <a:r>
              <a:rPr lang="pl-PL" sz="1200" b="1" dirty="0" err="1">
                <a:solidFill>
                  <a:schemeClr val="bg1">
                    <a:lumMod val="65000"/>
                  </a:schemeClr>
                </a:solidFill>
              </a:rPr>
              <a:t>an</a:t>
            </a:r>
            <a:r>
              <a:rPr lang="pl-PL" sz="1200" b="1" dirty="0">
                <a:solidFill>
                  <a:schemeClr val="bg1">
                    <a:lumMod val="65000"/>
                  </a:schemeClr>
                </a:solidFill>
              </a:rPr>
              <a:t> </a:t>
            </a:r>
            <a:r>
              <a:rPr lang="pl-PL" sz="1200" b="1" dirty="0" err="1">
                <a:solidFill>
                  <a:schemeClr val="bg1">
                    <a:lumMod val="65000"/>
                  </a:schemeClr>
                </a:solidFill>
              </a:rPr>
              <a:t>immunomodulator</a:t>
            </a:r>
            <a:r>
              <a:rPr lang="pl-PL" sz="1200" b="1" dirty="0">
                <a:solidFill>
                  <a:schemeClr val="bg1">
                    <a:lumMod val="65000"/>
                  </a:schemeClr>
                </a:solidFill>
              </a:rPr>
              <a:t> for the </a:t>
            </a:r>
            <a:r>
              <a:rPr lang="pl-PL" sz="1200" b="1" dirty="0" err="1">
                <a:solidFill>
                  <a:schemeClr val="bg1">
                    <a:lumMod val="65000"/>
                  </a:schemeClr>
                </a:solidFill>
              </a:rPr>
              <a:t>treatment</a:t>
            </a:r>
            <a:r>
              <a:rPr lang="pl-PL" sz="1200" b="1" dirty="0">
                <a:solidFill>
                  <a:schemeClr val="bg1">
                    <a:lumMod val="65000"/>
                  </a:schemeClr>
                </a:solidFill>
              </a:rPr>
              <a:t> of </a:t>
            </a:r>
            <a:r>
              <a:rPr lang="pl-PL" sz="1200" b="1" u="sng" dirty="0" err="1">
                <a:solidFill>
                  <a:schemeClr val="bg1">
                    <a:lumMod val="65000"/>
                  </a:schemeClr>
                </a:solidFill>
                <a:hlinkClick r:id="rId6" tooltip="Learn more about Reactive Oxygen Metabolite from ScienceDirect's AI-generated Topic Pages">
                  <a:extLst>
                    <a:ext uri="{A12FA001-AC4F-418D-AE19-62706E023703}">
                      <ahyp:hlinkClr xmlns:ahyp="http://schemas.microsoft.com/office/drawing/2018/hyperlinkcolor" val="tx"/>
                    </a:ext>
                  </a:extLst>
                </a:hlinkClick>
              </a:rPr>
              <a:t>reactive</a:t>
            </a:r>
            <a:r>
              <a:rPr lang="pl-PL" sz="1200" b="1" u="sng" dirty="0">
                <a:solidFill>
                  <a:schemeClr val="bg1">
                    <a:lumMod val="65000"/>
                  </a:schemeClr>
                </a:solidFill>
                <a:hlinkClick r:id="rId6" tooltip="Learn more about Reactive Oxygen Metabolite from ScienceDirect's AI-generated Topic Pages">
                  <a:extLst>
                    <a:ext uri="{A12FA001-AC4F-418D-AE19-62706E023703}">
                      <ahyp:hlinkClr xmlns:ahyp="http://schemas.microsoft.com/office/drawing/2018/hyperlinkcolor" val="tx"/>
                    </a:ext>
                  </a:extLst>
                </a:hlinkClick>
              </a:rPr>
              <a:t> </a:t>
            </a:r>
            <a:r>
              <a:rPr lang="pl-PL" sz="1200" b="1" u="sng" dirty="0" err="1">
                <a:solidFill>
                  <a:schemeClr val="bg1">
                    <a:lumMod val="65000"/>
                  </a:schemeClr>
                </a:solidFill>
                <a:hlinkClick r:id="rId6" tooltip="Learn more about Reactive Oxygen Metabolite from ScienceDirect's AI-generated Topic Pages">
                  <a:extLst>
                    <a:ext uri="{A12FA001-AC4F-418D-AE19-62706E023703}">
                      <ahyp:hlinkClr xmlns:ahyp="http://schemas.microsoft.com/office/drawing/2018/hyperlinkcolor" val="tx"/>
                    </a:ext>
                  </a:extLst>
                </a:hlinkClick>
              </a:rPr>
              <a:t>oxygen</a:t>
            </a:r>
            <a:r>
              <a:rPr lang="pl-PL" sz="1200" b="1" u="sng" dirty="0">
                <a:solidFill>
                  <a:schemeClr val="bg1">
                    <a:lumMod val="65000"/>
                  </a:schemeClr>
                </a:solidFill>
                <a:hlinkClick r:id="rId6" tooltip="Learn more about Reactive Oxygen Metabolite from ScienceDirect's AI-generated Topic Pages">
                  <a:extLst>
                    <a:ext uri="{A12FA001-AC4F-418D-AE19-62706E023703}">
                      <ahyp:hlinkClr xmlns:ahyp="http://schemas.microsoft.com/office/drawing/2018/hyperlinkcolor" val="tx"/>
                    </a:ext>
                  </a:extLst>
                </a:hlinkClick>
              </a:rPr>
              <a:t> </a:t>
            </a:r>
            <a:r>
              <a:rPr lang="pl-PL" sz="1200" b="1" u="sng" dirty="0" err="1">
                <a:solidFill>
                  <a:schemeClr val="bg1">
                    <a:lumMod val="65000"/>
                  </a:schemeClr>
                </a:solidFill>
                <a:hlinkClick r:id="rId6" tooltip="Learn more about Reactive Oxygen Metabolite from ScienceDirect's AI-generated Topic Pages">
                  <a:extLst>
                    <a:ext uri="{A12FA001-AC4F-418D-AE19-62706E023703}">
                      <ahyp:hlinkClr xmlns:ahyp="http://schemas.microsoft.com/office/drawing/2018/hyperlinkcolor" val="tx"/>
                    </a:ext>
                  </a:extLst>
                </a:hlinkClick>
              </a:rPr>
              <a:t>species</a:t>
            </a:r>
            <a:r>
              <a:rPr lang="pl-PL" sz="1200" b="1" dirty="0">
                <a:solidFill>
                  <a:schemeClr val="bg1">
                    <a:lumMod val="65000"/>
                  </a:schemeClr>
                </a:solidFill>
              </a:rPr>
              <a:t> (ROS)-</a:t>
            </a:r>
            <a:r>
              <a:rPr lang="pl-PL" sz="1200" b="1" dirty="0" err="1">
                <a:solidFill>
                  <a:schemeClr val="bg1">
                    <a:lumMod val="65000"/>
                  </a:schemeClr>
                </a:solidFill>
              </a:rPr>
              <a:t>associated</a:t>
            </a:r>
            <a:r>
              <a:rPr lang="pl-PL" sz="1200" b="1" dirty="0">
                <a:solidFill>
                  <a:schemeClr val="bg1">
                    <a:lumMod val="65000"/>
                  </a:schemeClr>
                </a:solidFill>
              </a:rPr>
              <a:t> </a:t>
            </a:r>
            <a:r>
              <a:rPr lang="pl-PL" sz="1200" b="1" dirty="0" err="1">
                <a:solidFill>
                  <a:schemeClr val="bg1">
                    <a:lumMod val="65000"/>
                  </a:schemeClr>
                </a:solidFill>
              </a:rPr>
              <a:t>diseases</a:t>
            </a:r>
            <a:r>
              <a:rPr lang="pl-PL" sz="1200" b="1" dirty="0">
                <a:solidFill>
                  <a:schemeClr val="bg1">
                    <a:lumMod val="65000"/>
                  </a:schemeClr>
                </a:solidFill>
              </a:rPr>
              <a:t> in </a:t>
            </a:r>
            <a:r>
              <a:rPr lang="pl-PL" sz="1200" b="1" dirty="0" err="1">
                <a:solidFill>
                  <a:schemeClr val="bg1">
                    <a:lumMod val="65000"/>
                  </a:schemeClr>
                </a:solidFill>
              </a:rPr>
              <a:t>clinics</a:t>
            </a:r>
            <a:r>
              <a:rPr lang="pl-PL" sz="1200" dirty="0">
                <a:solidFill>
                  <a:schemeClr val="bg1">
                    <a:lumMod val="65000"/>
                  </a:schemeClr>
                </a:solidFill>
              </a:rPr>
              <a:t>.</a:t>
            </a:r>
          </a:p>
          <a:p>
            <a:endParaRPr lang="pl-PL" sz="1400" dirty="0"/>
          </a:p>
          <a:p>
            <a:r>
              <a:rPr lang="pl-PL" sz="1400" b="1" i="1" dirty="0"/>
              <a:t>Sól sodowa kwasu dezoksyrybonukleinowego (DNA), została wyizolowana </a:t>
            </a:r>
            <a:r>
              <a:rPr lang="pl-PL" sz="1400" b="1" i="1" u="sng" dirty="0">
                <a:solidFill>
                  <a:srgbClr val="FF0000"/>
                </a:solidFill>
              </a:rPr>
              <a:t>z miękkiej ikry jesiotra rosyjskiego </a:t>
            </a:r>
            <a:r>
              <a:rPr lang="pl-PL" sz="1400" b="1" i="1" dirty="0"/>
              <a:t>…………………………</a:t>
            </a:r>
          </a:p>
        </p:txBody>
      </p:sp>
      <p:pic>
        <p:nvPicPr>
          <p:cNvPr id="7" name="Obraz 59" descr="C:\Users\pkusmierski\AppData\Local\Microsoft\Windows\INetCache\Content.Word\KAS A1.jpg">
            <a:extLst>
              <a:ext uri="{FF2B5EF4-FFF2-40B4-BE49-F238E27FC236}">
                <a16:creationId xmlns:a16="http://schemas.microsoft.com/office/drawing/2014/main" id="{3BF0E612-2179-42D5-9A23-4B7D8A823F3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976" y="94874"/>
            <a:ext cx="1109371" cy="733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ole tekstowe 11">
            <a:extLst>
              <a:ext uri="{FF2B5EF4-FFF2-40B4-BE49-F238E27FC236}">
                <a16:creationId xmlns:a16="http://schemas.microsoft.com/office/drawing/2014/main" id="{946BCF2F-C2AF-4540-9872-27CEB38C5E03}"/>
              </a:ext>
            </a:extLst>
          </p:cNvPr>
          <p:cNvSpPr txBox="1"/>
          <p:nvPr/>
        </p:nvSpPr>
        <p:spPr>
          <a:xfrm rot="2259971">
            <a:off x="1003041" y="2014717"/>
            <a:ext cx="3065106" cy="369332"/>
          </a:xfrm>
          <a:prstGeom prst="rect">
            <a:avLst/>
          </a:prstGeom>
          <a:solidFill>
            <a:srgbClr val="FFFF00"/>
          </a:solidFill>
        </p:spPr>
        <p:txBody>
          <a:bodyPr wrap="square">
            <a:spAutoFit/>
          </a:bodyPr>
          <a:lstStyle/>
          <a:p>
            <a:r>
              <a:rPr lang="pl-PL" sz="1800" b="1" dirty="0"/>
              <a:t>OKAZ zgodnie z definicją </a:t>
            </a:r>
            <a:endParaRPr lang="pl-PL" dirty="0"/>
          </a:p>
        </p:txBody>
      </p:sp>
    </p:spTree>
    <p:extLst>
      <p:ext uri="{BB962C8B-B14F-4D97-AF65-F5344CB8AC3E}">
        <p14:creationId xmlns:p14="http://schemas.microsoft.com/office/powerpoint/2010/main" val="428803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5" descr="Obraz zawierający kubek, wewnątrz, napój, licznik&#10;&#10;Opis wygenerowany automatycznie">
            <a:extLst>
              <a:ext uri="{FF2B5EF4-FFF2-40B4-BE49-F238E27FC236}">
                <a16:creationId xmlns:a16="http://schemas.microsoft.com/office/drawing/2014/main" id="{E778EFD3-E38F-45D3-A77F-5B46A03FF8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715" y="1320410"/>
            <a:ext cx="3564294" cy="2673221"/>
          </a:xfrm>
          <a:prstGeom prst="rect">
            <a:avLst/>
          </a:prstGeom>
        </p:spPr>
      </p:pic>
      <p:sp>
        <p:nvSpPr>
          <p:cNvPr id="8" name="pole tekstowe 7">
            <a:extLst>
              <a:ext uri="{FF2B5EF4-FFF2-40B4-BE49-F238E27FC236}">
                <a16:creationId xmlns:a16="http://schemas.microsoft.com/office/drawing/2014/main" id="{0C1E7817-861F-46A9-BF96-2B02FE54D469}"/>
              </a:ext>
            </a:extLst>
          </p:cNvPr>
          <p:cNvSpPr txBox="1"/>
          <p:nvPr/>
        </p:nvSpPr>
        <p:spPr>
          <a:xfrm>
            <a:off x="3903113" y="1581176"/>
            <a:ext cx="4338734" cy="1477328"/>
          </a:xfrm>
          <a:prstGeom prst="rect">
            <a:avLst/>
          </a:prstGeom>
          <a:noFill/>
        </p:spPr>
        <p:txBody>
          <a:bodyPr wrap="square">
            <a:spAutoFit/>
          </a:bodyPr>
          <a:lstStyle/>
          <a:p>
            <a:pPr algn="just"/>
            <a:r>
              <a:rPr lang="pl-PL" sz="1800" b="1" dirty="0">
                <a:latin typeface="Arial" panose="020B0604020202020204" pitchFamily="34" charset="0"/>
                <a:cs typeface="Arial" panose="020B0604020202020204" pitchFamily="34" charset="0"/>
              </a:rPr>
              <a:t>Informacje zawarte w zgłoszeniu celnym SAD: </a:t>
            </a:r>
            <a:r>
              <a:rPr lang="pl-PL" b="1" i="1" dirty="0">
                <a:solidFill>
                  <a:srgbClr val="FF0000"/>
                </a:solidFill>
                <a:latin typeface="Arial" panose="020B0604020202020204" pitchFamily="34" charset="0"/>
                <a:ea typeface="Times New Roman" panose="02020603050405020304" pitchFamily="18" charset="0"/>
                <a:cs typeface="Arial" panose="020B0604020202020204" pitchFamily="34" charset="0"/>
              </a:rPr>
              <a:t>Dalbergia latifolia </a:t>
            </a:r>
            <a:endParaRPr lang="pl-PL" sz="1800" b="1" dirty="0">
              <a:solidFill>
                <a:srgbClr val="FF0000"/>
              </a:solidFill>
              <a:latin typeface="Arial" panose="020B0604020202020204" pitchFamily="34" charset="0"/>
              <a:cs typeface="Arial" panose="020B0604020202020204" pitchFamily="34" charset="0"/>
            </a:endParaRPr>
          </a:p>
          <a:p>
            <a:pPr marL="285750" indent="-285750" algn="just">
              <a:buFontTx/>
              <a:buChar char="-"/>
            </a:pPr>
            <a:r>
              <a:rPr lang="pl-PL" b="1" dirty="0">
                <a:latin typeface="Arial" panose="020B0604020202020204" pitchFamily="34" charset="0"/>
                <a:cs typeface="Arial" panose="020B0604020202020204" pitchFamily="34" charset="0"/>
              </a:rPr>
              <a:t>Opis towaru</a:t>
            </a:r>
          </a:p>
          <a:p>
            <a:pPr marL="285750" indent="-285750" algn="just">
              <a:buFontTx/>
              <a:buChar char="-"/>
            </a:pPr>
            <a:r>
              <a:rPr lang="pl-PL" b="1" dirty="0">
                <a:latin typeface="Arial" panose="020B0604020202020204" pitchFamily="34" charset="0"/>
                <a:cs typeface="Arial" panose="020B0604020202020204" pitchFamily="34" charset="0"/>
              </a:rPr>
              <a:t>Dokumenty handlowe </a:t>
            </a:r>
          </a:p>
          <a:p>
            <a:pPr marL="285750" indent="-285750" algn="just">
              <a:buFontTx/>
              <a:buChar char="-"/>
            </a:pPr>
            <a:r>
              <a:rPr lang="pl-PL" b="1" dirty="0">
                <a:latin typeface="Arial" panose="020B0604020202020204" pitchFamily="34" charset="0"/>
                <a:cs typeface="Arial" panose="020B0604020202020204" pitchFamily="34" charset="0"/>
              </a:rPr>
              <a:t>Oświadczenie/wyjaśnienia </a:t>
            </a:r>
            <a:endParaRPr lang="pl-PL" b="1" dirty="0"/>
          </a:p>
        </p:txBody>
      </p:sp>
      <p:sp>
        <p:nvSpPr>
          <p:cNvPr id="12" name="pole tekstowe 11">
            <a:extLst>
              <a:ext uri="{FF2B5EF4-FFF2-40B4-BE49-F238E27FC236}">
                <a16:creationId xmlns:a16="http://schemas.microsoft.com/office/drawing/2014/main" id="{AC6E7669-45A2-45B9-B4B4-87EDAD904A3C}"/>
              </a:ext>
            </a:extLst>
          </p:cNvPr>
          <p:cNvSpPr txBox="1"/>
          <p:nvPr/>
        </p:nvSpPr>
        <p:spPr>
          <a:xfrm>
            <a:off x="192444" y="4245964"/>
            <a:ext cx="8029132" cy="1569660"/>
          </a:xfrm>
          <a:prstGeom prst="rect">
            <a:avLst/>
          </a:prstGeom>
          <a:noFill/>
          <a:ln>
            <a:solidFill>
              <a:srgbClr val="006600"/>
            </a:solidFill>
          </a:ln>
        </p:spPr>
        <p:txBody>
          <a:bodyPr wrap="square">
            <a:spAutoFit/>
          </a:bodyPr>
          <a:lstStyle/>
          <a:p>
            <a:r>
              <a:rPr lang="pl-PL"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Jaka metody identyfikacji?:</a:t>
            </a:r>
          </a:p>
          <a:p>
            <a:r>
              <a:rPr lang="pl-PL" sz="1600" b="1" dirty="0">
                <a:solidFill>
                  <a:srgbClr val="000000"/>
                </a:solidFill>
                <a:latin typeface="Arial" panose="020B0604020202020204" pitchFamily="34" charset="0"/>
                <a:ea typeface="Times New Roman" panose="02020603050405020304" pitchFamily="18" charset="0"/>
                <a:cs typeface="Arial" panose="020B0604020202020204" pitchFamily="34" charset="0"/>
              </a:rPr>
              <a:t>-   Badanie m</a:t>
            </a:r>
            <a:r>
              <a:rPr lang="pl-PL"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akroskopowe </a:t>
            </a:r>
            <a:r>
              <a:rPr lang="pl-PL"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pl-PL" sz="1600" dirty="0">
                <a:effectLst/>
                <a:latin typeface="Arial" panose="020B0604020202020204" pitchFamily="34" charset="0"/>
                <a:ea typeface="Times New Roman" panose="02020603050405020304" pitchFamily="18" charset="0"/>
                <a:cs typeface="Arial" panose="020B0604020202020204" pitchFamily="34" charset="0"/>
              </a:rPr>
              <a:t>badanie szczegółów  budowy anatomicznej</a:t>
            </a:r>
            <a:br>
              <a:rPr lang="pl-PL" sz="1600" dirty="0">
                <a:effectLst/>
                <a:latin typeface="Arial" panose="020B0604020202020204" pitchFamily="34" charset="0"/>
                <a:ea typeface="Times New Roman" panose="02020603050405020304" pitchFamily="18" charset="0"/>
                <a:cs typeface="Arial" panose="020B0604020202020204" pitchFamily="34" charset="0"/>
              </a:rPr>
            </a:br>
            <a:r>
              <a:rPr lang="pl-PL" sz="1600" dirty="0">
                <a:effectLst/>
                <a:latin typeface="Arial" panose="020B0604020202020204" pitchFamily="34" charset="0"/>
                <a:ea typeface="Times New Roman" panose="02020603050405020304" pitchFamily="18" charset="0"/>
                <a:cs typeface="Arial" panose="020B0604020202020204" pitchFamily="34" charset="0"/>
              </a:rPr>
              <a:t>    </a:t>
            </a:r>
            <a:r>
              <a:rPr lang="pl-PL" sz="1600" dirty="0">
                <a:latin typeface="Arial" panose="020B0604020202020204" pitchFamily="34" charset="0"/>
                <a:ea typeface="Times New Roman" panose="02020603050405020304" pitchFamily="18" charset="0"/>
                <a:cs typeface="Arial" panose="020B0604020202020204" pitchFamily="34" charset="0"/>
              </a:rPr>
              <a:t> </a:t>
            </a:r>
            <a:r>
              <a:rPr lang="pl-PL" sz="1600" dirty="0">
                <a:effectLst/>
                <a:latin typeface="Arial" panose="020B0604020202020204" pitchFamily="34" charset="0"/>
                <a:ea typeface="Times New Roman" panose="02020603050405020304" pitchFamily="18" charset="0"/>
                <a:cs typeface="Arial" panose="020B0604020202020204" pitchFamily="34" charset="0"/>
              </a:rPr>
              <a:t>(np. atlasy,</a:t>
            </a:r>
            <a:r>
              <a:rPr lang="pl-PL" sz="1600" dirty="0">
                <a:latin typeface="Arial" panose="020B0604020202020204" pitchFamily="34" charset="0"/>
                <a:ea typeface="Times New Roman" panose="02020603050405020304" pitchFamily="18" charset="0"/>
                <a:cs typeface="Arial" panose="020B0604020202020204" pitchFamily="34" charset="0"/>
              </a:rPr>
              <a:t> </a:t>
            </a:r>
            <a:r>
              <a:rPr lang="pl-PL" sz="1600" dirty="0">
                <a:effectLst/>
                <a:latin typeface="Arial" panose="020B0604020202020204" pitchFamily="34" charset="0"/>
                <a:ea typeface="Times New Roman" panose="02020603050405020304" pitchFamily="18" charset="0"/>
                <a:cs typeface="Arial" panose="020B0604020202020204" pitchFamily="34" charset="0"/>
              </a:rPr>
              <a:t>klucze do oznaczania) </a:t>
            </a:r>
            <a:endParaRPr lang="pl-PL" sz="1600" dirty="0">
              <a:latin typeface="Arial" panose="020B0604020202020204" pitchFamily="34" charset="0"/>
              <a:cs typeface="Arial" panose="020B0604020202020204" pitchFamily="34" charset="0"/>
            </a:endParaRPr>
          </a:p>
          <a:p>
            <a:pPr marL="285750" indent="-285750">
              <a:buFontTx/>
              <a:buChar char="-"/>
            </a:pPr>
            <a:r>
              <a:rPr lang="pl-PL" sz="16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Badanie mikroskopowe </a:t>
            </a:r>
            <a:r>
              <a:rPr lang="pl-PL"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pl-PL" sz="1600" dirty="0">
                <a:effectLst/>
                <a:latin typeface="Arial" panose="020B0604020202020204" pitchFamily="34" charset="0"/>
                <a:ea typeface="Times New Roman" panose="02020603050405020304" pitchFamily="18" charset="0"/>
                <a:cs typeface="Arial" panose="020B0604020202020204" pitchFamily="34" charset="0"/>
              </a:rPr>
              <a:t>wymaga </a:t>
            </a:r>
            <a:r>
              <a:rPr lang="pl-PL" sz="1600" dirty="0">
                <a:latin typeface="Arial" panose="020B0604020202020204" pitchFamily="34" charset="0"/>
                <a:ea typeface="Times New Roman" panose="02020603050405020304" pitchFamily="18" charset="0"/>
                <a:cs typeface="Arial" panose="020B0604020202020204" pitchFamily="34" charset="0"/>
              </a:rPr>
              <a:t>sporządzania</a:t>
            </a:r>
            <a:r>
              <a:rPr lang="pl-PL" sz="1600" dirty="0">
                <a:effectLst/>
                <a:latin typeface="Arial" panose="020B0604020202020204" pitchFamily="34" charset="0"/>
                <a:ea typeface="Times New Roman" panose="02020603050405020304" pitchFamily="18" charset="0"/>
                <a:cs typeface="Arial" panose="020B0604020202020204" pitchFamily="34" charset="0"/>
              </a:rPr>
              <a:t> preparatów  mikroskopowych oraz</a:t>
            </a:r>
            <a:r>
              <a:rPr lang="pl-PL" sz="1600" dirty="0">
                <a:latin typeface="Arial" panose="020B0604020202020204" pitchFamily="34" charset="0"/>
                <a:ea typeface="Times New Roman" panose="02020603050405020304" pitchFamily="18" charset="0"/>
                <a:cs typeface="Arial" panose="020B0604020202020204" pitchFamily="34" charset="0"/>
              </a:rPr>
              <a:t> </a:t>
            </a:r>
            <a:r>
              <a:rPr lang="pl-PL" sz="1600" dirty="0">
                <a:effectLst/>
                <a:latin typeface="Arial" panose="020B0604020202020204" pitchFamily="34" charset="0"/>
                <a:ea typeface="Times New Roman" panose="02020603050405020304" pitchFamily="18" charset="0"/>
                <a:cs typeface="Arial" panose="020B0604020202020204" pitchFamily="34" charset="0"/>
              </a:rPr>
              <a:t>badania pod  mikroskopem</a:t>
            </a:r>
          </a:p>
          <a:p>
            <a:pPr marL="285750" indent="-285750">
              <a:buFontTx/>
              <a:buChar char="-"/>
            </a:pPr>
            <a:r>
              <a:rPr lang="pl-PL" sz="1600" b="1" dirty="0">
                <a:latin typeface="Arial" panose="020B0604020202020204" pitchFamily="34" charset="0"/>
                <a:ea typeface="Times New Roman" panose="02020603050405020304" pitchFamily="18" charset="0"/>
                <a:cs typeface="Arial" panose="020B0604020202020204" pitchFamily="34" charset="0"/>
              </a:rPr>
              <a:t>Badanie </a:t>
            </a:r>
            <a:r>
              <a:rPr lang="pl-PL" sz="1600" b="1" dirty="0">
                <a:effectLst/>
                <a:latin typeface="Arial" panose="020B0604020202020204" pitchFamily="34" charset="0"/>
                <a:ea typeface="Times New Roman" panose="02020603050405020304" pitchFamily="18" charset="0"/>
                <a:cs typeface="Arial" panose="020B0604020202020204" pitchFamily="34" charset="0"/>
              </a:rPr>
              <a:t> dowodów i okoliczności </a:t>
            </a:r>
          </a:p>
        </p:txBody>
      </p:sp>
      <p:sp>
        <p:nvSpPr>
          <p:cNvPr id="16" name="pole tekstowe 15">
            <a:extLst>
              <a:ext uri="{FF2B5EF4-FFF2-40B4-BE49-F238E27FC236}">
                <a16:creationId xmlns:a16="http://schemas.microsoft.com/office/drawing/2014/main" id="{1CE51B2C-946C-4541-8379-2A22D9A250AA}"/>
              </a:ext>
            </a:extLst>
          </p:cNvPr>
          <p:cNvSpPr txBox="1"/>
          <p:nvPr/>
        </p:nvSpPr>
        <p:spPr>
          <a:xfrm>
            <a:off x="3482155" y="3141188"/>
            <a:ext cx="5055355" cy="1169551"/>
          </a:xfrm>
          <a:prstGeom prst="rect">
            <a:avLst/>
          </a:prstGeom>
          <a:solidFill>
            <a:srgbClr val="FFFF00"/>
          </a:solidFill>
        </p:spPr>
        <p:txBody>
          <a:bodyPr wrap="square">
            <a:spAutoFit/>
          </a:bodyPr>
          <a:lstStyle/>
          <a:p>
            <a:pPr algn="just"/>
            <a:r>
              <a:rPr lang="pl-PL" sz="1400" b="1" dirty="0"/>
              <a:t>„OKAZ” z definicji, gdyż zgodnie z dołączonymi  dokumentami, opakowaniem, oznakowaniem lub etykietą lub wszelkimi innymi okolicznościami towar zawiera lub ma zawierać części lub produkty pochodne zwierząt lub roślin należących do gatunków chronionych – </a:t>
            </a:r>
          </a:p>
        </p:txBody>
      </p:sp>
      <p:sp>
        <p:nvSpPr>
          <p:cNvPr id="18" name="pole tekstowe 17">
            <a:extLst>
              <a:ext uri="{FF2B5EF4-FFF2-40B4-BE49-F238E27FC236}">
                <a16:creationId xmlns:a16="http://schemas.microsoft.com/office/drawing/2014/main" id="{AE9FDE94-866F-4A82-9414-924D281C674A}"/>
              </a:ext>
            </a:extLst>
          </p:cNvPr>
          <p:cNvSpPr txBox="1"/>
          <p:nvPr/>
        </p:nvSpPr>
        <p:spPr>
          <a:xfrm>
            <a:off x="212715" y="5852284"/>
            <a:ext cx="8130462" cy="924548"/>
          </a:xfrm>
          <a:prstGeom prst="rect">
            <a:avLst/>
          </a:prstGeom>
          <a:solidFill>
            <a:schemeClr val="bg1">
              <a:lumMod val="85000"/>
            </a:schemeClr>
          </a:solidFill>
        </p:spPr>
        <p:txBody>
          <a:bodyPr wrap="square">
            <a:spAutoFit/>
          </a:bodyPr>
          <a:lstStyle/>
          <a:p>
            <a:pPr algn="just">
              <a:lnSpc>
                <a:spcPct val="115000"/>
              </a:lnSpc>
            </a:pPr>
            <a:r>
              <a:rPr lang="pl-PL" sz="1200" b="1" dirty="0">
                <a:solidFill>
                  <a:srgbClr val="000000"/>
                </a:solidFill>
                <a:latin typeface="Arial" panose="020B0604020202020204" pitchFamily="34" charset="0"/>
                <a:ea typeface="Times New Roman" panose="02020603050405020304" pitchFamily="18" charset="0"/>
              </a:rPr>
              <a:t>P</a:t>
            </a:r>
            <a:r>
              <a:rPr lang="pl-PL" sz="1200" b="1" dirty="0">
                <a:solidFill>
                  <a:srgbClr val="000000"/>
                </a:solidFill>
                <a:effectLst/>
                <a:latin typeface="Arial" panose="020B0604020202020204" pitchFamily="34" charset="0"/>
                <a:ea typeface="Times New Roman" panose="02020603050405020304" pitchFamily="18" charset="0"/>
              </a:rPr>
              <a:t>rzyjęta metoda oznaczenia gatunku jest zgodna z system ochrony ustanowionym dla okazów gatunków wymienionych w załącznikach A i B do rozporządzenia nr 338/97, który  ma na celu zapewnienie możliwie najszerszej ochrony gatunków dzikiej fauny i flory w drodze regulacji handlu nimi, zgodnie z celami, zasadami i postanowieniami CITES. </a:t>
            </a:r>
            <a:endParaRPr lang="pl-PL" sz="1200" b="1" dirty="0">
              <a:effectLst/>
              <a:latin typeface="Times New Roman" panose="02020603050405020304" pitchFamily="18" charset="0"/>
              <a:ea typeface="Times New Roman" panose="02020603050405020304" pitchFamily="18" charset="0"/>
            </a:endParaRPr>
          </a:p>
        </p:txBody>
      </p:sp>
      <p:sp>
        <p:nvSpPr>
          <p:cNvPr id="20" name="pole tekstowe 19">
            <a:extLst>
              <a:ext uri="{FF2B5EF4-FFF2-40B4-BE49-F238E27FC236}">
                <a16:creationId xmlns:a16="http://schemas.microsoft.com/office/drawing/2014/main" id="{6CEC2D14-07DD-4A4C-B7ED-939071DCBE16}"/>
              </a:ext>
            </a:extLst>
          </p:cNvPr>
          <p:cNvSpPr txBox="1"/>
          <p:nvPr/>
        </p:nvSpPr>
        <p:spPr>
          <a:xfrm>
            <a:off x="4954555" y="894736"/>
            <a:ext cx="1940767" cy="369332"/>
          </a:xfrm>
          <a:prstGeom prst="rect">
            <a:avLst/>
          </a:prstGeom>
          <a:noFill/>
          <a:ln w="22225">
            <a:solidFill>
              <a:srgbClr val="FF0000"/>
            </a:solidFill>
          </a:ln>
        </p:spPr>
        <p:txBody>
          <a:bodyPr wrap="square">
            <a:spAutoFit/>
          </a:bodyPr>
          <a:lstStyle/>
          <a:p>
            <a:r>
              <a:rPr lang="pl-PL" sz="1800" dirty="0">
                <a:latin typeface="Arial" panose="020B0604020202020204" pitchFamily="34" charset="0"/>
                <a:cs typeface="Arial" panose="020B0604020202020204" pitchFamily="34" charset="0"/>
              </a:rPr>
              <a:t>Brak zezwolenia </a:t>
            </a:r>
            <a:endParaRPr lang="pl-PL" dirty="0"/>
          </a:p>
        </p:txBody>
      </p:sp>
      <p:pic>
        <p:nvPicPr>
          <p:cNvPr id="21" name="Obraz 59" descr="C:\Users\pkusmierski\AppData\Local\Microsoft\Windows\INetCache\Content.Word\KAS A1.jpg">
            <a:extLst>
              <a:ext uri="{FF2B5EF4-FFF2-40B4-BE49-F238E27FC236}">
                <a16:creationId xmlns:a16="http://schemas.microsoft.com/office/drawing/2014/main" id="{E80BA2B2-4559-4883-B4E3-67DFFD6C72D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31" y="0"/>
            <a:ext cx="13017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ytuł 1">
            <a:extLst>
              <a:ext uri="{FF2B5EF4-FFF2-40B4-BE49-F238E27FC236}">
                <a16:creationId xmlns:a16="http://schemas.microsoft.com/office/drawing/2014/main" id="{302FAFAD-3BBA-4055-B973-20C5BA6BB3B3}"/>
              </a:ext>
            </a:extLst>
          </p:cNvPr>
          <p:cNvSpPr>
            <a:spLocks noGrp="1"/>
          </p:cNvSpPr>
          <p:nvPr>
            <p:ph type="title"/>
          </p:nvPr>
        </p:nvSpPr>
        <p:spPr>
          <a:xfrm>
            <a:off x="718458" y="93848"/>
            <a:ext cx="8052318" cy="672727"/>
          </a:xfrm>
          <a:solidFill>
            <a:srgbClr val="FFFF00"/>
          </a:solidFill>
        </p:spPr>
        <p:txBody>
          <a:bodyPr/>
          <a:lstStyle/>
          <a:p>
            <a:r>
              <a:rPr lang="pl-PL" sz="3200" b="1" dirty="0">
                <a:latin typeface="Arial" panose="020B0604020202020204" pitchFamily="34" charset="0"/>
                <a:cs typeface="Arial" panose="020B0604020202020204" pitchFamily="34" charset="0"/>
              </a:rPr>
              <a:t>Identyfikacja – Urny z </a:t>
            </a:r>
            <a:r>
              <a:rPr lang="pl-PL" sz="3200" b="1" dirty="0">
                <a:effectLst/>
                <a:latin typeface="Arial" panose="020B0604020202020204" pitchFamily="34" charset="0"/>
                <a:ea typeface="Times New Roman" panose="02020603050405020304" pitchFamily="18" charset="0"/>
                <a:cs typeface="Arial" panose="020B0604020202020204" pitchFamily="34" charset="0"/>
              </a:rPr>
              <a:t>Dalbergii latifolia </a:t>
            </a:r>
            <a:endParaRPr lang="pl-PL" sz="3200" b="1" dirty="0">
              <a:latin typeface="Arial" panose="020B0604020202020204" pitchFamily="34" charset="0"/>
              <a:cs typeface="Arial" panose="020B0604020202020204" pitchFamily="34" charset="0"/>
            </a:endParaRPr>
          </a:p>
        </p:txBody>
      </p:sp>
      <p:pic>
        <p:nvPicPr>
          <p:cNvPr id="4" name="Grafika 3" descr="Ukończono z wypełnieniem pełnym">
            <a:extLst>
              <a:ext uri="{FF2B5EF4-FFF2-40B4-BE49-F238E27FC236}">
                <a16:creationId xmlns:a16="http://schemas.microsoft.com/office/drawing/2014/main" id="{66CA019A-26CC-4F21-9C6C-C04D25F539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30217" y="5130230"/>
            <a:ext cx="914400" cy="914400"/>
          </a:xfrm>
          <a:prstGeom prst="rect">
            <a:avLst/>
          </a:prstGeom>
        </p:spPr>
      </p:pic>
    </p:spTree>
    <p:extLst>
      <p:ext uri="{BB962C8B-B14F-4D97-AF65-F5344CB8AC3E}">
        <p14:creationId xmlns:p14="http://schemas.microsoft.com/office/powerpoint/2010/main" val="420676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Prostokąt 3">
            <a:extLst>
              <a:ext uri="{FF2B5EF4-FFF2-40B4-BE49-F238E27FC236}">
                <a16:creationId xmlns:a16="http://schemas.microsoft.com/office/drawing/2014/main" id="{505F9AC0-418D-4773-9533-619FD7EE4C00}"/>
              </a:ext>
            </a:extLst>
          </p:cNvPr>
          <p:cNvSpPr>
            <a:spLocks noChangeArrowheads="1"/>
          </p:cNvSpPr>
          <p:nvPr/>
        </p:nvSpPr>
        <p:spPr bwMode="auto">
          <a:xfrm>
            <a:off x="2638944" y="189168"/>
            <a:ext cx="259553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pl-PL" altLang="pl-PL" sz="5400" b="1" dirty="0">
                <a:solidFill>
                  <a:srgbClr val="FF0000"/>
                </a:solidFill>
                <a:latin typeface="Arial" panose="020B0604020202020204" pitchFamily="34" charset="0"/>
                <a:cs typeface="Arial" panose="020B0604020202020204" pitchFamily="34" charset="0"/>
              </a:rPr>
              <a:t>Okaz ?</a:t>
            </a:r>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346092" y="222531"/>
            <a:ext cx="2336798" cy="5465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3217015" y="3278418"/>
            <a:ext cx="5284832" cy="1638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Prostokąt 1"/>
          <p:cNvSpPr/>
          <p:nvPr/>
        </p:nvSpPr>
        <p:spPr>
          <a:xfrm>
            <a:off x="1564790" y="1227066"/>
            <a:ext cx="3578224" cy="584775"/>
          </a:xfrm>
          <a:prstGeom prst="rect">
            <a:avLst/>
          </a:prstGeom>
        </p:spPr>
        <p:txBody>
          <a:bodyPr wrap="none">
            <a:spAutoFit/>
          </a:bodyPr>
          <a:lstStyle/>
          <a:p>
            <a:r>
              <a:rPr lang="pl-PL" altLang="pl-PL" sz="3200" b="1" dirty="0">
                <a:latin typeface="Arial" panose="020B0604020202020204" pitchFamily="34" charset="0"/>
                <a:cs typeface="Arial" panose="020B0604020202020204" pitchFamily="34" charset="0"/>
              </a:rPr>
              <a:t>Gitara czy Gryf ? </a:t>
            </a:r>
            <a:endParaRPr lang="pl-PL" sz="3200" dirty="0"/>
          </a:p>
        </p:txBody>
      </p:sp>
      <p:sp>
        <p:nvSpPr>
          <p:cNvPr id="6" name="Prostokąt 5"/>
          <p:cNvSpPr/>
          <p:nvPr/>
        </p:nvSpPr>
        <p:spPr>
          <a:xfrm>
            <a:off x="3742206" y="4325183"/>
            <a:ext cx="3525324" cy="523220"/>
          </a:xfrm>
          <a:prstGeom prst="rect">
            <a:avLst/>
          </a:prstGeom>
        </p:spPr>
        <p:txBody>
          <a:bodyPr wrap="none">
            <a:spAutoFit/>
          </a:bodyPr>
          <a:lstStyle/>
          <a:p>
            <a:r>
              <a:rPr lang="pl-PL" altLang="pl-PL" b="1" dirty="0">
                <a:solidFill>
                  <a:srgbClr val="FF0000"/>
                </a:solidFill>
                <a:latin typeface="Arial" panose="020B0604020202020204" pitchFamily="34" charset="0"/>
                <a:cs typeface="Arial" panose="020B0604020202020204" pitchFamily="34" charset="0"/>
              </a:rPr>
              <a:t> </a:t>
            </a:r>
            <a:r>
              <a:rPr lang="pl-PL" altLang="pl-PL" sz="2800" b="1" dirty="0">
                <a:solidFill>
                  <a:schemeClr val="bg1"/>
                </a:solidFill>
                <a:latin typeface="Arial" panose="020B0604020202020204" pitchFamily="34" charset="0"/>
                <a:cs typeface="Arial" panose="020B0604020202020204" pitchFamily="34" charset="0"/>
              </a:rPr>
              <a:t>Po demontażu!!!!!! </a:t>
            </a:r>
            <a:endParaRPr lang="pl-PL" sz="2800" dirty="0">
              <a:solidFill>
                <a:schemeClr val="bg1"/>
              </a:solidFill>
            </a:endParaRPr>
          </a:p>
        </p:txBody>
      </p:sp>
      <p:sp>
        <p:nvSpPr>
          <p:cNvPr id="4" name="Prostokąt 3"/>
          <p:cNvSpPr/>
          <p:nvPr/>
        </p:nvSpPr>
        <p:spPr>
          <a:xfrm>
            <a:off x="1049867" y="5399611"/>
            <a:ext cx="7857067" cy="1077218"/>
          </a:xfrm>
          <a:prstGeom prst="rect">
            <a:avLst/>
          </a:prstGeom>
          <a:ln>
            <a:solidFill>
              <a:schemeClr val="tx1"/>
            </a:solidFill>
          </a:ln>
        </p:spPr>
        <p:txBody>
          <a:bodyPr wrap="square">
            <a:spAutoFit/>
          </a:bodyPr>
          <a:lstStyle/>
          <a:p>
            <a:pPr>
              <a:defRPr/>
            </a:pPr>
            <a:r>
              <a:rPr lang="pl-PL" sz="1600" b="1" dirty="0"/>
              <a:t>„Okaz” </a:t>
            </a:r>
            <a:r>
              <a:rPr lang="pl-PL" sz="1600" dirty="0"/>
              <a:t>oznacza:</a:t>
            </a:r>
          </a:p>
          <a:p>
            <a:pPr marL="180975" indent="-180975">
              <a:buFontTx/>
              <a:buChar char="-"/>
              <a:defRPr/>
            </a:pPr>
            <a:r>
              <a:rPr lang="pl-PL" sz="1600" dirty="0"/>
              <a:t>każde zwierzę lub roślinę, żywe lub martwe, należące do gatunku wymienionego w załącznikach od A do D, </a:t>
            </a:r>
          </a:p>
          <a:p>
            <a:pPr>
              <a:buFontTx/>
              <a:buChar char="-"/>
              <a:defRPr/>
            </a:pPr>
            <a:r>
              <a:rPr lang="pl-PL" sz="1600" b="1" dirty="0"/>
              <a:t>  każdą jego część lub produkt pochodny, zawarty  w innych towarach lub nie </a:t>
            </a:r>
            <a:endParaRPr lang="pl-PL" sz="1600" dirty="0"/>
          </a:p>
        </p:txBody>
      </p:sp>
      <p:sp>
        <p:nvSpPr>
          <p:cNvPr id="9" name="pole tekstowe 8">
            <a:extLst>
              <a:ext uri="{FF2B5EF4-FFF2-40B4-BE49-F238E27FC236}">
                <a16:creationId xmlns:a16="http://schemas.microsoft.com/office/drawing/2014/main" id="{A59790AA-F164-46CE-A31F-B0BAF13C3BEF}"/>
              </a:ext>
            </a:extLst>
          </p:cNvPr>
          <p:cNvSpPr txBox="1"/>
          <p:nvPr/>
        </p:nvSpPr>
        <p:spPr>
          <a:xfrm>
            <a:off x="3647460" y="1926409"/>
            <a:ext cx="4572000" cy="646331"/>
          </a:xfrm>
          <a:prstGeom prst="rect">
            <a:avLst/>
          </a:prstGeom>
          <a:noFill/>
        </p:spPr>
        <p:txBody>
          <a:bodyPr wrap="square">
            <a:spAutoFit/>
          </a:bodyPr>
          <a:lstStyle/>
          <a:p>
            <a:r>
              <a:rPr lang="pl-PL" altLang="pl-PL" sz="1800" b="1" dirty="0">
                <a:latin typeface="Arial" panose="020B0604020202020204" pitchFamily="34" charset="0"/>
                <a:cs typeface="Arial" panose="020B0604020202020204" pitchFamily="34" charset="0"/>
              </a:rPr>
              <a:t>Gitara zawiera Gryf wykonany z drewna z gatunku Dalbergia </a:t>
            </a:r>
            <a:r>
              <a:rPr lang="pl-PL" altLang="pl-PL" sz="1800" b="1" dirty="0" err="1">
                <a:latin typeface="Arial" panose="020B0604020202020204" pitchFamily="34" charset="0"/>
                <a:cs typeface="Arial" panose="020B0604020202020204" pitchFamily="34" charset="0"/>
              </a:rPr>
              <a:t>Latifolia</a:t>
            </a:r>
            <a:endParaRPr lang="pl-PL" dirty="0"/>
          </a:p>
        </p:txBody>
      </p:sp>
    </p:spTree>
    <p:extLst>
      <p:ext uri="{BB962C8B-B14F-4D97-AF65-F5344CB8AC3E}">
        <p14:creationId xmlns:p14="http://schemas.microsoft.com/office/powerpoint/2010/main" val="140227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p:cNvSpPr txBox="1"/>
          <p:nvPr/>
        </p:nvSpPr>
        <p:spPr>
          <a:xfrm>
            <a:off x="605595" y="5427858"/>
            <a:ext cx="3891993" cy="923330"/>
          </a:xfrm>
          <a:prstGeom prst="rect">
            <a:avLst/>
          </a:prstGeom>
          <a:solidFill>
            <a:srgbClr val="FF9900"/>
          </a:solidFill>
        </p:spPr>
        <p:txBody>
          <a:bodyPr wrap="square" rtlCol="0">
            <a:spAutoFit/>
          </a:bodyPr>
          <a:lstStyle/>
          <a:p>
            <a:r>
              <a:rPr lang="pl-PL" dirty="0"/>
              <a:t>Puszka zawierająca informacje i napis „Namiastka” lub „Substytut”  – nie spełnia definicji OKAZU</a:t>
            </a:r>
          </a:p>
        </p:txBody>
      </p:sp>
      <p:sp>
        <p:nvSpPr>
          <p:cNvPr id="5" name="Prostokąt 4">
            <a:extLst>
              <a:ext uri="{FF2B5EF4-FFF2-40B4-BE49-F238E27FC236}">
                <a16:creationId xmlns:a16="http://schemas.microsoft.com/office/drawing/2014/main" id="{6BFF3504-52DA-4C8A-B0AF-C5D87B7FBA11}"/>
              </a:ext>
            </a:extLst>
          </p:cNvPr>
          <p:cNvSpPr/>
          <p:nvPr/>
        </p:nvSpPr>
        <p:spPr>
          <a:xfrm>
            <a:off x="4049718" y="445811"/>
            <a:ext cx="4511171" cy="400110"/>
          </a:xfrm>
          <a:prstGeom prst="rect">
            <a:avLst/>
          </a:prstGeom>
          <a:solidFill>
            <a:srgbClr val="FFFF00"/>
          </a:solidFill>
        </p:spPr>
        <p:txBody>
          <a:bodyPr wrap="none">
            <a:spAutoFit/>
          </a:bodyPr>
          <a:lstStyle/>
          <a:p>
            <a:r>
              <a:rPr lang="pl-PL" sz="2000" b="1" dirty="0"/>
              <a:t>„Imitacja” lub „Substytut” Kawioru </a:t>
            </a:r>
          </a:p>
        </p:txBody>
      </p:sp>
      <p:pic>
        <p:nvPicPr>
          <p:cNvPr id="1026" name="Picture 2" descr="+ KAWIOR CARSKI CZARNY + PROMOCJA +">
            <a:extLst>
              <a:ext uri="{FF2B5EF4-FFF2-40B4-BE49-F238E27FC236}">
                <a16:creationId xmlns:a16="http://schemas.microsoft.com/office/drawing/2014/main" id="{90BFFEC9-C7B9-40A4-828B-55395E21A3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939" y="1474585"/>
            <a:ext cx="4052154" cy="3908830"/>
          </a:xfrm>
          <a:prstGeom prst="rect">
            <a:avLst/>
          </a:prstGeom>
          <a:noFill/>
          <a:extLst>
            <a:ext uri="{909E8E84-426E-40DD-AFC4-6F175D3DCCD1}">
              <a14:hiddenFill xmlns:a14="http://schemas.microsoft.com/office/drawing/2010/main">
                <a:solidFill>
                  <a:srgbClr val="FFFFFF"/>
                </a:solidFill>
              </a14:hiddenFill>
            </a:ext>
          </a:extLst>
        </p:spPr>
      </p:pic>
      <p:sp>
        <p:nvSpPr>
          <p:cNvPr id="7" name="pole tekstowe 6">
            <a:extLst>
              <a:ext uri="{FF2B5EF4-FFF2-40B4-BE49-F238E27FC236}">
                <a16:creationId xmlns:a16="http://schemas.microsoft.com/office/drawing/2014/main" id="{F70FD8E4-E499-493C-AE34-FDD0ED65AC22}"/>
              </a:ext>
            </a:extLst>
          </p:cNvPr>
          <p:cNvSpPr txBox="1"/>
          <p:nvPr/>
        </p:nvSpPr>
        <p:spPr>
          <a:xfrm>
            <a:off x="5231080" y="4734806"/>
            <a:ext cx="3008352" cy="1477328"/>
          </a:xfrm>
          <a:prstGeom prst="rect">
            <a:avLst/>
          </a:prstGeom>
          <a:solidFill>
            <a:srgbClr val="FF9900"/>
          </a:solidFill>
        </p:spPr>
        <p:txBody>
          <a:bodyPr wrap="square" rtlCol="0">
            <a:spAutoFit/>
          </a:bodyPr>
          <a:lstStyle/>
          <a:p>
            <a:r>
              <a:rPr lang="pl-PL" dirty="0"/>
              <a:t>Namiastka kawioru wykonana z mięsa ryb oceanicznych/dorsza, pstrąga/gromadnika  </a:t>
            </a:r>
            <a:r>
              <a:rPr lang="pl-PL" dirty="0" err="1"/>
              <a:t>itp</a:t>
            </a:r>
            <a:r>
              <a:rPr lang="pl-PL" dirty="0"/>
              <a:t>  – nie spełnia definicji OKAZU</a:t>
            </a:r>
          </a:p>
        </p:txBody>
      </p:sp>
      <p:pic>
        <p:nvPicPr>
          <p:cNvPr id="10" name="Obraz 9" descr="Obraz zawierający samochód, lodówka, żywność, stół&#10;&#10;Opis wygenerowany automatycznie">
            <a:extLst>
              <a:ext uri="{FF2B5EF4-FFF2-40B4-BE49-F238E27FC236}">
                <a16:creationId xmlns:a16="http://schemas.microsoft.com/office/drawing/2014/main" id="{2C039788-A31E-4B85-A1B9-6569C1FA5C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9738" y="1501623"/>
            <a:ext cx="3586611" cy="2962221"/>
          </a:xfrm>
          <a:prstGeom prst="rect">
            <a:avLst/>
          </a:prstGeom>
        </p:spPr>
      </p:pic>
      <p:sp>
        <p:nvSpPr>
          <p:cNvPr id="8" name="Rectangle 2">
            <a:extLst>
              <a:ext uri="{FF2B5EF4-FFF2-40B4-BE49-F238E27FC236}">
                <a16:creationId xmlns:a16="http://schemas.microsoft.com/office/drawing/2014/main" id="{E2E5E726-D1EF-4E22-BDA2-86FDA0EB27DE}"/>
              </a:ext>
            </a:extLst>
          </p:cNvPr>
          <p:cNvSpPr txBox="1">
            <a:spLocks/>
          </p:cNvSpPr>
          <p:nvPr/>
        </p:nvSpPr>
        <p:spPr bwMode="auto">
          <a:xfrm>
            <a:off x="2227551" y="318017"/>
            <a:ext cx="2596376" cy="61213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pPr>
            <a:r>
              <a:rPr lang="pl-PL" altLang="pl-PL" b="1" u="sng" dirty="0">
                <a:solidFill>
                  <a:srgbClr val="FF0000"/>
                </a:solidFill>
              </a:rPr>
              <a:t>OKAZ ?</a:t>
            </a:r>
            <a:endParaRPr lang="pl-PL" altLang="pl-PL" dirty="0">
              <a:solidFill>
                <a:srgbClr val="FF0000"/>
              </a:solidFill>
            </a:endParaRPr>
          </a:p>
        </p:txBody>
      </p:sp>
    </p:spTree>
    <p:extLst>
      <p:ext uri="{BB962C8B-B14F-4D97-AF65-F5344CB8AC3E}">
        <p14:creationId xmlns:p14="http://schemas.microsoft.com/office/powerpoint/2010/main" val="279792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Łącznik prosty ze strzałką 22">
            <a:extLst>
              <a:ext uri="{FF2B5EF4-FFF2-40B4-BE49-F238E27FC236}">
                <a16:creationId xmlns:a16="http://schemas.microsoft.com/office/drawing/2014/main" id="{1E078AC6-F282-402D-A778-810F2602BC32}"/>
              </a:ext>
            </a:extLst>
          </p:cNvPr>
          <p:cNvCxnSpPr>
            <a:cxnSpLocks/>
            <a:stCxn id="12291" idx="2"/>
            <a:endCxn id="12293" idx="1"/>
          </p:cNvCxnSpPr>
          <p:nvPr/>
        </p:nvCxnSpPr>
        <p:spPr>
          <a:xfrm>
            <a:off x="5176838" y="1431925"/>
            <a:ext cx="651912" cy="1303350"/>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90" name="pole tekstowe 2">
            <a:extLst>
              <a:ext uri="{FF2B5EF4-FFF2-40B4-BE49-F238E27FC236}">
                <a16:creationId xmlns:a16="http://schemas.microsoft.com/office/drawing/2014/main" id="{C0E705D1-E718-45FB-A50A-8C2D453024C8}"/>
              </a:ext>
            </a:extLst>
          </p:cNvPr>
          <p:cNvSpPr txBox="1">
            <a:spLocks noChangeArrowheads="1"/>
          </p:cNvSpPr>
          <p:nvPr/>
        </p:nvSpPr>
        <p:spPr bwMode="auto">
          <a:xfrm>
            <a:off x="2178050" y="224146"/>
            <a:ext cx="6843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pl-PL" altLang="pl-PL" sz="3200" b="1" dirty="0">
                <a:solidFill>
                  <a:srgbClr val="FF0000"/>
                </a:solidFill>
                <a:latin typeface="Arial" panose="020B0604020202020204" pitchFamily="34" charset="0"/>
                <a:cs typeface="Arial" panose="020B0604020202020204" pitchFamily="34" charset="0"/>
              </a:rPr>
              <a:t>Krajowa Administracja Skarbowa</a:t>
            </a:r>
            <a:endParaRPr lang="pl-PL" altLang="pl-PL" sz="3200" dirty="0">
              <a:solidFill>
                <a:srgbClr val="FF0000"/>
              </a:solidFill>
              <a:latin typeface="Arial" panose="020B0604020202020204" pitchFamily="34" charset="0"/>
              <a:cs typeface="Arial" panose="020B0604020202020204" pitchFamily="34" charset="0"/>
            </a:endParaRPr>
          </a:p>
        </p:txBody>
      </p:sp>
      <p:sp>
        <p:nvSpPr>
          <p:cNvPr id="12291" name="pole tekstowe 1">
            <a:extLst>
              <a:ext uri="{FF2B5EF4-FFF2-40B4-BE49-F238E27FC236}">
                <a16:creationId xmlns:a16="http://schemas.microsoft.com/office/drawing/2014/main" id="{2668D495-7344-43F7-B88F-F2E25042B297}"/>
              </a:ext>
            </a:extLst>
          </p:cNvPr>
          <p:cNvSpPr txBox="1">
            <a:spLocks noChangeArrowheads="1"/>
          </p:cNvSpPr>
          <p:nvPr/>
        </p:nvSpPr>
        <p:spPr bwMode="auto">
          <a:xfrm>
            <a:off x="4111625" y="908050"/>
            <a:ext cx="2130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eaLnBrk="1" hangingPunct="1">
              <a:lnSpc>
                <a:spcPct val="100000"/>
              </a:lnSpc>
              <a:spcBef>
                <a:spcPct val="0"/>
              </a:spcBef>
              <a:buFontTx/>
              <a:buNone/>
            </a:pPr>
            <a:r>
              <a:rPr lang="pl-PL" altLang="pl-PL" sz="2800" b="1">
                <a:solidFill>
                  <a:srgbClr val="000000"/>
                </a:solidFill>
                <a:latin typeface="Arial" panose="020B0604020202020204" pitchFamily="34" charset="0"/>
              </a:rPr>
              <a:t>ZADANIA</a:t>
            </a:r>
          </a:p>
        </p:txBody>
      </p:sp>
      <p:sp>
        <p:nvSpPr>
          <p:cNvPr id="12292" name="pole tekstowe 9">
            <a:extLst>
              <a:ext uri="{FF2B5EF4-FFF2-40B4-BE49-F238E27FC236}">
                <a16:creationId xmlns:a16="http://schemas.microsoft.com/office/drawing/2014/main" id="{47783475-AF14-4162-8815-1780489DD826}"/>
              </a:ext>
            </a:extLst>
          </p:cNvPr>
          <p:cNvSpPr txBox="1">
            <a:spLocks noChangeArrowheads="1"/>
          </p:cNvSpPr>
          <p:nvPr/>
        </p:nvSpPr>
        <p:spPr bwMode="auto">
          <a:xfrm>
            <a:off x="1360009" y="2535250"/>
            <a:ext cx="1465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eaLnBrk="1" hangingPunct="1">
              <a:lnSpc>
                <a:spcPct val="100000"/>
              </a:lnSpc>
              <a:spcBef>
                <a:spcPct val="0"/>
              </a:spcBef>
              <a:buFontTx/>
              <a:buNone/>
            </a:pPr>
            <a:r>
              <a:rPr lang="pl-PL" altLang="pl-PL" sz="2000" b="1" dirty="0">
                <a:solidFill>
                  <a:srgbClr val="FF0000"/>
                </a:solidFill>
                <a:latin typeface="Arial" panose="020B0604020202020204" pitchFamily="34" charset="0"/>
              </a:rPr>
              <a:t>FISKALNE</a:t>
            </a:r>
          </a:p>
        </p:txBody>
      </p:sp>
      <p:sp>
        <p:nvSpPr>
          <p:cNvPr id="12293" name="pole tekstowe 11">
            <a:extLst>
              <a:ext uri="{FF2B5EF4-FFF2-40B4-BE49-F238E27FC236}">
                <a16:creationId xmlns:a16="http://schemas.microsoft.com/office/drawing/2014/main" id="{AF881ABC-6DC7-4D16-AF35-66FA8BD2D6F3}"/>
              </a:ext>
            </a:extLst>
          </p:cNvPr>
          <p:cNvSpPr txBox="1">
            <a:spLocks noChangeArrowheads="1"/>
          </p:cNvSpPr>
          <p:nvPr/>
        </p:nvSpPr>
        <p:spPr bwMode="auto">
          <a:xfrm>
            <a:off x="5828750" y="2535250"/>
            <a:ext cx="1976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eaLnBrk="1" hangingPunct="1">
              <a:lnSpc>
                <a:spcPct val="100000"/>
              </a:lnSpc>
              <a:spcBef>
                <a:spcPct val="0"/>
              </a:spcBef>
              <a:buFontTx/>
              <a:buNone/>
            </a:pPr>
            <a:r>
              <a:rPr lang="pl-PL" altLang="pl-PL" sz="2000" b="1" dirty="0">
                <a:solidFill>
                  <a:srgbClr val="00B050"/>
                </a:solidFill>
                <a:latin typeface="Arial" panose="020B0604020202020204" pitchFamily="34" charset="0"/>
              </a:rPr>
              <a:t>NIEFISKALNE</a:t>
            </a:r>
          </a:p>
        </p:txBody>
      </p:sp>
      <p:cxnSp>
        <p:nvCxnSpPr>
          <p:cNvPr id="13" name="Łącznik prosty ze strzałką 12">
            <a:extLst>
              <a:ext uri="{FF2B5EF4-FFF2-40B4-BE49-F238E27FC236}">
                <a16:creationId xmlns:a16="http://schemas.microsoft.com/office/drawing/2014/main" id="{D1A0069D-C2E9-4E3C-99A5-FF9ACB013C6D}"/>
              </a:ext>
            </a:extLst>
          </p:cNvPr>
          <p:cNvCxnSpPr>
            <a:cxnSpLocks noChangeAspect="1"/>
            <a:stCxn id="12291" idx="2"/>
            <a:endCxn id="12292" idx="3"/>
          </p:cNvCxnSpPr>
          <p:nvPr/>
        </p:nvCxnSpPr>
        <p:spPr>
          <a:xfrm flipH="1">
            <a:off x="2825271" y="1431925"/>
            <a:ext cx="2351567" cy="1303350"/>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96" name="pole tekstowe 26">
            <a:extLst>
              <a:ext uri="{FF2B5EF4-FFF2-40B4-BE49-F238E27FC236}">
                <a16:creationId xmlns:a16="http://schemas.microsoft.com/office/drawing/2014/main" id="{A2BD4F43-94FE-43C9-8515-B8CC569C8685}"/>
              </a:ext>
            </a:extLst>
          </p:cNvPr>
          <p:cNvSpPr txBox="1">
            <a:spLocks noChangeArrowheads="1"/>
          </p:cNvSpPr>
          <p:nvPr/>
        </p:nvSpPr>
        <p:spPr bwMode="auto">
          <a:xfrm>
            <a:off x="76754" y="3063551"/>
            <a:ext cx="3900487" cy="2308324"/>
          </a:xfrm>
          <a:prstGeom prst="rect">
            <a:avLst/>
          </a:prstGeom>
          <a:solidFill>
            <a:schemeClr val="bg1"/>
          </a:solidFill>
          <a:ln w="50800">
            <a:solidFill>
              <a:srgbClr val="FF3300"/>
            </a:solidFill>
            <a:miter lim="800000"/>
            <a:headEnd/>
            <a:tailEnd/>
          </a:ln>
        </p:spPr>
        <p:txBody>
          <a:bodyPr>
            <a:spAutoFit/>
          </a:bodyPr>
          <a:lstStyle>
            <a:lvl1pPr marL="285750" indent="-28575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q"/>
            </a:pPr>
            <a:endParaRPr lang="pl-PL" altLang="pl-PL" sz="1800" dirty="0">
              <a:solidFill>
                <a:srgbClr val="000000"/>
              </a:solidFill>
              <a:latin typeface="Arial" panose="020B0604020202020204" pitchFamily="34" charset="0"/>
            </a:endParaRPr>
          </a:p>
          <a:p>
            <a:pPr eaLnBrk="1" hangingPunct="1">
              <a:lnSpc>
                <a:spcPct val="100000"/>
              </a:lnSpc>
              <a:spcBef>
                <a:spcPct val="0"/>
              </a:spcBef>
              <a:buFont typeface="Wingdings" panose="05000000000000000000" pitchFamily="2" charset="2"/>
              <a:buChar char="q"/>
            </a:pPr>
            <a:r>
              <a:rPr lang="pl-PL" altLang="pl-PL" sz="1800" b="1" dirty="0">
                <a:solidFill>
                  <a:srgbClr val="000000"/>
                </a:solidFill>
                <a:latin typeface="Arial" panose="020B0604020202020204" pitchFamily="34" charset="0"/>
              </a:rPr>
              <a:t>Realizacja dochodów z podatków, opłat, </a:t>
            </a:r>
          </a:p>
          <a:p>
            <a:pPr eaLnBrk="1" hangingPunct="1">
              <a:lnSpc>
                <a:spcPct val="100000"/>
              </a:lnSpc>
              <a:spcBef>
                <a:spcPct val="0"/>
              </a:spcBef>
              <a:buFont typeface="Wingdings" panose="05000000000000000000" pitchFamily="2" charset="2"/>
              <a:buChar char="q"/>
            </a:pPr>
            <a:r>
              <a:rPr lang="pl-PL" altLang="pl-PL" sz="1800" b="1" dirty="0">
                <a:solidFill>
                  <a:srgbClr val="000000"/>
                </a:solidFill>
                <a:latin typeface="Arial" panose="020B0604020202020204" pitchFamily="34" charset="0"/>
              </a:rPr>
              <a:t>Pobór niepodatkowych należności budżetowych,</a:t>
            </a:r>
          </a:p>
          <a:p>
            <a:pPr eaLnBrk="1" hangingPunct="1">
              <a:lnSpc>
                <a:spcPct val="100000"/>
              </a:lnSpc>
              <a:spcBef>
                <a:spcPct val="0"/>
              </a:spcBef>
              <a:buFont typeface="Wingdings" panose="05000000000000000000" pitchFamily="2" charset="2"/>
              <a:buChar char="q"/>
            </a:pPr>
            <a:r>
              <a:rPr lang="pl-PL" altLang="pl-PL" sz="1800" b="1" dirty="0">
                <a:solidFill>
                  <a:srgbClr val="000000"/>
                </a:solidFill>
                <a:latin typeface="Arial" panose="020B0604020202020204" pitchFamily="34" charset="0"/>
              </a:rPr>
              <a:t>Realizacja dochodów z należności celnych oraz innych opłat (…)</a:t>
            </a:r>
          </a:p>
        </p:txBody>
      </p:sp>
      <p:sp>
        <p:nvSpPr>
          <p:cNvPr id="29" name="pole tekstowe 28">
            <a:extLst>
              <a:ext uri="{FF2B5EF4-FFF2-40B4-BE49-F238E27FC236}">
                <a16:creationId xmlns:a16="http://schemas.microsoft.com/office/drawing/2014/main" id="{17C95F14-E587-4982-A6CF-0A4E247470BA}"/>
              </a:ext>
            </a:extLst>
          </p:cNvPr>
          <p:cNvSpPr txBox="1"/>
          <p:nvPr/>
        </p:nvSpPr>
        <p:spPr>
          <a:xfrm>
            <a:off x="4183984" y="3086387"/>
            <a:ext cx="4837779" cy="2585323"/>
          </a:xfrm>
          <a:prstGeom prst="rect">
            <a:avLst/>
          </a:prstGeom>
          <a:solidFill>
            <a:schemeClr val="bg1"/>
          </a:solidFill>
          <a:ln w="57150">
            <a:solidFill>
              <a:srgbClr val="009900"/>
            </a:solidFill>
          </a:ln>
          <a:scene3d>
            <a:camera prst="orthographicFront"/>
            <a:lightRig rig="threePt" dir="t"/>
          </a:scene3d>
          <a:sp3d>
            <a:bevelT prst="relaxedInset"/>
          </a:sp3d>
        </p:spPr>
        <p:txBody>
          <a:bodyPr wrap="square">
            <a:spAutoFit/>
          </a:bodyPr>
          <a:lstStyle/>
          <a:p>
            <a:pPr algn="ctr" eaLnBrk="1" hangingPunct="1">
              <a:defRPr/>
            </a:pPr>
            <a:r>
              <a:rPr lang="pl-PL" b="1" dirty="0">
                <a:solidFill>
                  <a:srgbClr val="0070C0"/>
                </a:solidFill>
                <a:latin typeface="Arial" charset="0"/>
                <a:cs typeface="Arial" charset="0"/>
              </a:rPr>
              <a:t>Ograniczenia pozataryfowe </a:t>
            </a:r>
          </a:p>
          <a:p>
            <a:pPr marL="285750" indent="-285750" eaLnBrk="1" hangingPunct="1">
              <a:buFont typeface="Wingdings" panose="05000000000000000000" pitchFamily="2" charset="2"/>
              <a:buChar char="q"/>
              <a:defRPr/>
            </a:pPr>
            <a:r>
              <a:rPr lang="pl-PL" b="1" dirty="0">
                <a:solidFill>
                  <a:srgbClr val="000000"/>
                </a:solidFill>
                <a:latin typeface="Arial" charset="0"/>
                <a:cs typeface="Arial" charset="0"/>
              </a:rPr>
              <a:t>ochrona życia i zdrowia ludzi; </a:t>
            </a:r>
          </a:p>
          <a:p>
            <a:pPr marL="285750" indent="-285750" eaLnBrk="1" hangingPunct="1">
              <a:buFont typeface="Wingdings" panose="05000000000000000000" pitchFamily="2" charset="2"/>
              <a:buChar char="q"/>
              <a:defRPr/>
            </a:pPr>
            <a:r>
              <a:rPr lang="pl-PL" b="1" dirty="0">
                <a:solidFill>
                  <a:srgbClr val="FF0000"/>
                </a:solidFill>
                <a:latin typeface="Arial" charset="0"/>
                <a:cs typeface="Arial" charset="0"/>
              </a:rPr>
              <a:t>Ochrona środowiska;</a:t>
            </a:r>
          </a:p>
          <a:p>
            <a:pPr marL="285750" indent="-285750" eaLnBrk="1" hangingPunct="1">
              <a:buFont typeface="Wingdings" panose="05000000000000000000" pitchFamily="2" charset="2"/>
              <a:buChar char="q"/>
              <a:defRPr/>
            </a:pPr>
            <a:r>
              <a:rPr lang="pl-PL" b="1" dirty="0">
                <a:solidFill>
                  <a:srgbClr val="FF0000"/>
                </a:solidFill>
              </a:rPr>
              <a:t>Ochrona gatunkowa </a:t>
            </a:r>
            <a:r>
              <a:rPr lang="pl-PL" b="1" dirty="0">
                <a:solidFill>
                  <a:srgbClr val="FF0000"/>
                </a:solidFill>
                <a:latin typeface="Arial" charset="0"/>
                <a:cs typeface="Arial" charset="0"/>
              </a:rPr>
              <a:t>zwierząt i  roślin;</a:t>
            </a:r>
            <a:endParaRPr lang="pl-PL" b="1" dirty="0">
              <a:latin typeface="Arial" charset="0"/>
              <a:cs typeface="Arial" charset="0"/>
            </a:endParaRPr>
          </a:p>
          <a:p>
            <a:pPr marL="285750" indent="-285750" eaLnBrk="1" hangingPunct="1">
              <a:buFont typeface="Wingdings" panose="05000000000000000000" pitchFamily="2" charset="2"/>
              <a:buChar char="q"/>
              <a:defRPr/>
            </a:pPr>
            <a:r>
              <a:rPr lang="pl-PL" b="1" dirty="0">
                <a:solidFill>
                  <a:srgbClr val="000000"/>
                </a:solidFill>
                <a:latin typeface="Arial" charset="0"/>
                <a:cs typeface="Arial" charset="0"/>
              </a:rPr>
              <a:t>ochrona bezpieczeństwa konsumentów;</a:t>
            </a:r>
          </a:p>
          <a:p>
            <a:pPr marL="285750" indent="-285750" eaLnBrk="1" hangingPunct="1">
              <a:buFont typeface="Wingdings" panose="05000000000000000000" pitchFamily="2" charset="2"/>
              <a:buChar char="q"/>
              <a:defRPr/>
            </a:pPr>
            <a:r>
              <a:rPr lang="pl-PL" b="1" dirty="0">
                <a:solidFill>
                  <a:srgbClr val="000000"/>
                </a:solidFill>
                <a:latin typeface="Arial" charset="0"/>
                <a:cs typeface="Arial" charset="0"/>
              </a:rPr>
              <a:t>ochrona bezpieczeństwa publicznego;</a:t>
            </a:r>
          </a:p>
          <a:p>
            <a:pPr marL="285750" indent="-285750" eaLnBrk="1" hangingPunct="1">
              <a:buFont typeface="Wingdings" panose="05000000000000000000" pitchFamily="2" charset="2"/>
              <a:buChar char="q"/>
              <a:defRPr/>
            </a:pPr>
            <a:r>
              <a:rPr lang="pl-PL" b="1" dirty="0">
                <a:solidFill>
                  <a:srgbClr val="000000"/>
                </a:solidFill>
                <a:latin typeface="Arial" charset="0"/>
                <a:cs typeface="Arial" charset="0"/>
              </a:rPr>
              <a:t>ochrona dóbr kultury;</a:t>
            </a:r>
          </a:p>
          <a:p>
            <a:pPr marL="285750" indent="-285750" eaLnBrk="1" hangingPunct="1">
              <a:buFont typeface="Wingdings" panose="05000000000000000000" pitchFamily="2" charset="2"/>
              <a:buChar char="q"/>
              <a:defRPr/>
            </a:pPr>
            <a:r>
              <a:rPr lang="pl-PL" b="1" dirty="0">
                <a:solidFill>
                  <a:srgbClr val="000000"/>
                </a:solidFill>
              </a:rPr>
              <a:t>Ochrona praw własności intelektualnej</a:t>
            </a:r>
            <a:endParaRPr lang="pl-PL" b="1" dirty="0">
              <a:solidFill>
                <a:srgbClr val="000000"/>
              </a:solidFill>
              <a:latin typeface="Arial" charset="0"/>
              <a:cs typeface="Arial" charset="0"/>
            </a:endParaRPr>
          </a:p>
          <a:p>
            <a:pPr marL="285750" indent="-285750" eaLnBrk="1" hangingPunct="1">
              <a:buFont typeface="Wingdings" panose="05000000000000000000" pitchFamily="2" charset="2"/>
              <a:buChar char="q"/>
              <a:defRPr/>
            </a:pPr>
            <a:r>
              <a:rPr lang="pl-PL" b="1" dirty="0">
                <a:solidFill>
                  <a:srgbClr val="000000"/>
                </a:solidFill>
                <a:latin typeface="Arial" charset="0"/>
                <a:cs typeface="Arial" charset="0"/>
              </a:rPr>
              <a:t>środki polityki handlowej.</a:t>
            </a:r>
          </a:p>
        </p:txBody>
      </p:sp>
      <p:pic>
        <p:nvPicPr>
          <p:cNvPr id="2" name="Obraz 9">
            <a:extLst>
              <a:ext uri="{FF2B5EF4-FFF2-40B4-BE49-F238E27FC236}">
                <a16:creationId xmlns:a16="http://schemas.microsoft.com/office/drawing/2014/main" id="{BE12B256-3FF5-4F1A-A942-5BB77FD4D85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07020" y="264327"/>
            <a:ext cx="1210052" cy="1154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okumentacja techniczno-technologiczna">
            <a:extLst>
              <a:ext uri="{FF2B5EF4-FFF2-40B4-BE49-F238E27FC236}">
                <a16:creationId xmlns:a16="http://schemas.microsoft.com/office/drawing/2014/main" id="{47688682-6F49-49D7-B548-71F871DF43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9450" y="902058"/>
            <a:ext cx="933772" cy="1067168"/>
          </a:xfrm>
          <a:prstGeom prst="rect">
            <a:avLst/>
          </a:prstGeom>
          <a:noFill/>
          <a:extLst>
            <a:ext uri="{909E8E84-426E-40DD-AFC4-6F175D3DCCD1}">
              <a14:hiddenFill xmlns:a14="http://schemas.microsoft.com/office/drawing/2010/main">
                <a:solidFill>
                  <a:srgbClr val="FFFFFF"/>
                </a:solidFill>
              </a14:hiddenFill>
            </a:ext>
          </a:extLst>
        </p:spPr>
      </p:pic>
      <p:sp>
        <p:nvSpPr>
          <p:cNvPr id="15" name="pole tekstowe 14">
            <a:extLst>
              <a:ext uri="{FF2B5EF4-FFF2-40B4-BE49-F238E27FC236}">
                <a16:creationId xmlns:a16="http://schemas.microsoft.com/office/drawing/2014/main" id="{CDF09DBD-5907-4A8E-971F-6D5DC08C25A5}"/>
              </a:ext>
            </a:extLst>
          </p:cNvPr>
          <p:cNvSpPr txBox="1"/>
          <p:nvPr/>
        </p:nvSpPr>
        <p:spPr>
          <a:xfrm>
            <a:off x="625921" y="2039301"/>
            <a:ext cx="2172250" cy="369332"/>
          </a:xfrm>
          <a:prstGeom prst="rect">
            <a:avLst/>
          </a:prstGeom>
          <a:solidFill>
            <a:srgbClr val="FF0000"/>
          </a:solidFill>
        </p:spPr>
        <p:txBody>
          <a:bodyPr wrap="square">
            <a:spAutoFit/>
          </a:bodyPr>
          <a:lstStyle/>
          <a:p>
            <a:pPr lvl="0"/>
            <a:r>
              <a:rPr lang="pl-PL" sz="1800" b="1" dirty="0">
                <a:solidFill>
                  <a:schemeClr val="bg1"/>
                </a:solidFill>
              </a:rPr>
              <a:t>Urzędy Skarbowe</a:t>
            </a:r>
            <a:endParaRPr lang="pl-PL" dirty="0">
              <a:solidFill>
                <a:schemeClr val="bg1"/>
              </a:solidFill>
            </a:endParaRPr>
          </a:p>
        </p:txBody>
      </p:sp>
      <p:sp>
        <p:nvSpPr>
          <p:cNvPr id="17" name="pole tekstowe 16">
            <a:extLst>
              <a:ext uri="{FF2B5EF4-FFF2-40B4-BE49-F238E27FC236}">
                <a16:creationId xmlns:a16="http://schemas.microsoft.com/office/drawing/2014/main" id="{BC44A221-8189-4378-B080-F95A4AA3B62D}"/>
              </a:ext>
            </a:extLst>
          </p:cNvPr>
          <p:cNvSpPr txBox="1"/>
          <p:nvPr/>
        </p:nvSpPr>
        <p:spPr>
          <a:xfrm>
            <a:off x="3108697" y="2038795"/>
            <a:ext cx="2926605" cy="369332"/>
          </a:xfrm>
          <a:prstGeom prst="rect">
            <a:avLst/>
          </a:prstGeom>
          <a:solidFill>
            <a:srgbClr val="FF0000"/>
          </a:solidFill>
        </p:spPr>
        <p:txBody>
          <a:bodyPr wrap="square">
            <a:spAutoFit/>
          </a:bodyPr>
          <a:lstStyle/>
          <a:p>
            <a:pPr lvl="0"/>
            <a:r>
              <a:rPr lang="pl-PL" sz="1800" b="1" dirty="0">
                <a:solidFill>
                  <a:schemeClr val="bg1"/>
                </a:solidFill>
              </a:rPr>
              <a:t>Urzędy  Celno-Skarbowe</a:t>
            </a:r>
            <a:endParaRPr lang="pl-PL" dirty="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p:cNvSpPr txBox="1"/>
          <p:nvPr/>
        </p:nvSpPr>
        <p:spPr>
          <a:xfrm>
            <a:off x="2257425" y="280113"/>
            <a:ext cx="6143625" cy="584775"/>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3200" b="1" dirty="0"/>
              <a:t>Obrót okazami CITES</a:t>
            </a:r>
            <a:endParaRPr lang="pl-PL" sz="3200" b="1" dirty="0"/>
          </a:p>
        </p:txBody>
      </p:sp>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649" y="1441305"/>
            <a:ext cx="2741349" cy="2303495"/>
          </a:xfrm>
          <a:prstGeom prst="rect">
            <a:avLst/>
          </a:prstGeom>
        </p:spPr>
      </p:pic>
      <p:sp>
        <p:nvSpPr>
          <p:cNvPr id="4" name="Prostokąt 3">
            <a:extLst>
              <a:ext uri="{FF2B5EF4-FFF2-40B4-BE49-F238E27FC236}">
                <a16:creationId xmlns:a16="http://schemas.microsoft.com/office/drawing/2014/main" id="{F2D16BAD-4881-4907-A398-7454BD5BE359}"/>
              </a:ext>
            </a:extLst>
          </p:cNvPr>
          <p:cNvSpPr/>
          <p:nvPr/>
        </p:nvSpPr>
        <p:spPr>
          <a:xfrm>
            <a:off x="3944998" y="1733718"/>
            <a:ext cx="5215812" cy="1200329"/>
          </a:xfrm>
          <a:prstGeom prst="rect">
            <a:avLst/>
          </a:prstGeom>
        </p:spPr>
        <p:txBody>
          <a:bodyPr wrap="square">
            <a:spAutoFit/>
          </a:bodyPr>
          <a:lstStyle/>
          <a:p>
            <a:pPr marL="342900" indent="-342900">
              <a:buFont typeface="Wingdings" panose="05000000000000000000" pitchFamily="2" charset="2"/>
              <a:buChar char="q"/>
              <a:defRPr/>
            </a:pPr>
            <a:r>
              <a:rPr lang="pl-PL" altLang="pl-PL" sz="2400" b="1" dirty="0">
                <a:solidFill>
                  <a:srgbClr val="006600"/>
                </a:solidFill>
              </a:rPr>
              <a:t>Przewóz okazów CITES przez granicę UE  </a:t>
            </a:r>
            <a:r>
              <a:rPr lang="pl-PL" altLang="pl-PL" sz="2400" b="1" dirty="0">
                <a:solidFill>
                  <a:schemeClr val="accent5">
                    <a:lumMod val="75000"/>
                  </a:schemeClr>
                </a:solidFill>
              </a:rPr>
              <a:t>(przywóz, wywóz, powrotny wywóz, tranzyt)</a:t>
            </a:r>
            <a:endParaRPr lang="pl-PL" sz="2400" b="1" dirty="0">
              <a:solidFill>
                <a:schemeClr val="accent5">
                  <a:lumMod val="75000"/>
                </a:schemeClr>
              </a:solidFill>
            </a:endParaRPr>
          </a:p>
        </p:txBody>
      </p:sp>
      <p:pic>
        <p:nvPicPr>
          <p:cNvPr id="5" name="Obraz 1">
            <a:extLst>
              <a:ext uri="{FF2B5EF4-FFF2-40B4-BE49-F238E27FC236}">
                <a16:creationId xmlns:a16="http://schemas.microsoft.com/office/drawing/2014/main" id="{BF9EB100-D31B-479F-8046-CEBEF217182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5709" y="4290744"/>
            <a:ext cx="2739289" cy="2446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rostokąt 5">
            <a:extLst>
              <a:ext uri="{FF2B5EF4-FFF2-40B4-BE49-F238E27FC236}">
                <a16:creationId xmlns:a16="http://schemas.microsoft.com/office/drawing/2014/main" id="{C0E75BDB-B979-4FF5-8AB4-626C361484BE}"/>
              </a:ext>
            </a:extLst>
          </p:cNvPr>
          <p:cNvSpPr/>
          <p:nvPr/>
        </p:nvSpPr>
        <p:spPr>
          <a:xfrm>
            <a:off x="3944998" y="5098400"/>
            <a:ext cx="4833257" cy="830997"/>
          </a:xfrm>
          <a:prstGeom prst="rect">
            <a:avLst/>
          </a:prstGeom>
        </p:spPr>
        <p:txBody>
          <a:bodyPr wrap="square">
            <a:spAutoFit/>
          </a:bodyPr>
          <a:lstStyle/>
          <a:p>
            <a:pPr marL="342900" indent="-342900">
              <a:buFont typeface="Wingdings" panose="05000000000000000000" pitchFamily="2" charset="2"/>
              <a:buChar char="q"/>
              <a:defRPr/>
            </a:pPr>
            <a:r>
              <a:rPr lang="pl-PL" altLang="pl-PL" sz="2400" b="1" dirty="0">
                <a:solidFill>
                  <a:srgbClr val="0000FF"/>
                </a:solidFill>
              </a:rPr>
              <a:t>Wewnątrzunijny obrót okazami CITES</a:t>
            </a:r>
            <a:endParaRPr lang="pl-PL" sz="2400" b="1" dirty="0">
              <a:solidFill>
                <a:srgbClr val="0000FF"/>
              </a:solidFill>
            </a:endParaRPr>
          </a:p>
        </p:txBody>
      </p:sp>
    </p:spTree>
    <p:extLst>
      <p:ext uri="{BB962C8B-B14F-4D97-AF65-F5344CB8AC3E}">
        <p14:creationId xmlns:p14="http://schemas.microsoft.com/office/powerpoint/2010/main" val="33384610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a:extLst>
              <a:ext uri="{FF2B5EF4-FFF2-40B4-BE49-F238E27FC236}">
                <a16:creationId xmlns:a16="http://schemas.microsoft.com/office/drawing/2014/main" id="{D141BBB9-AD90-4306-B916-B6A9F8A2F85A}"/>
              </a:ext>
            </a:extLst>
          </p:cNvPr>
          <p:cNvSpPr>
            <a:spLocks noGrp="1" noRot="1" noChangeArrowheads="1"/>
          </p:cNvSpPr>
          <p:nvPr>
            <p:ph type="title"/>
          </p:nvPr>
        </p:nvSpPr>
        <p:spPr>
          <a:xfrm>
            <a:off x="1543439" y="154862"/>
            <a:ext cx="7600561" cy="592138"/>
          </a:xfrm>
          <a:solidFill>
            <a:srgbClr val="FFFF00"/>
          </a:solidFill>
          <a:effectLst>
            <a:prstShdw prst="shdw13" dist="53882" dir="13500000">
              <a:schemeClr val="bg2"/>
            </a:prstShdw>
          </a:effectLst>
        </p:spPr>
        <p:txBody>
          <a:bodyPr/>
          <a:lstStyle/>
          <a:p>
            <a:pPr algn="ctr" eaLnBrk="1" hangingPunct="1">
              <a:defRPr/>
            </a:pPr>
            <a:br>
              <a:rPr lang="pl-PL" sz="4000" b="0" dirty="0"/>
            </a:br>
            <a:br>
              <a:rPr lang="pl-PL" sz="4000" b="0" dirty="0"/>
            </a:br>
            <a:br>
              <a:rPr lang="pl-PL" sz="4000" b="0" dirty="0"/>
            </a:br>
            <a:br>
              <a:rPr lang="pl-PL" sz="4000" b="0" dirty="0"/>
            </a:br>
            <a:r>
              <a:rPr lang="pl-PL" sz="2800" b="1" dirty="0"/>
              <a:t>ZEZWOLENIA - OBRÓT KOMERCYJNY</a:t>
            </a:r>
            <a:br>
              <a:rPr lang="pl-PL" sz="4000" b="0" dirty="0">
                <a:solidFill>
                  <a:srgbClr val="D90720"/>
                </a:solidFill>
              </a:rPr>
            </a:br>
            <a:br>
              <a:rPr lang="pl-PL" sz="4000" b="0" dirty="0"/>
            </a:br>
            <a:br>
              <a:rPr lang="pl-PL" sz="4000" b="0" dirty="0"/>
            </a:br>
            <a:br>
              <a:rPr lang="pl-PL" sz="4000" b="0" dirty="0"/>
            </a:br>
            <a:endParaRPr lang="pl-PL" sz="4000" b="0" dirty="0"/>
          </a:p>
        </p:txBody>
      </p:sp>
      <p:sp>
        <p:nvSpPr>
          <p:cNvPr id="368643" name="Rectangle 3">
            <a:extLst>
              <a:ext uri="{FF2B5EF4-FFF2-40B4-BE49-F238E27FC236}">
                <a16:creationId xmlns:a16="http://schemas.microsoft.com/office/drawing/2014/main" id="{3253BEA5-63EA-4A30-831F-22DADF273770}"/>
              </a:ext>
            </a:extLst>
          </p:cNvPr>
          <p:cNvSpPr>
            <a:spLocks noGrp="1" noRot="1" noChangeArrowheads="1"/>
          </p:cNvSpPr>
          <p:nvPr>
            <p:ph idx="1"/>
          </p:nvPr>
        </p:nvSpPr>
        <p:spPr>
          <a:xfrm>
            <a:off x="0" y="936448"/>
            <a:ext cx="7940967" cy="3155174"/>
          </a:xfrm>
          <a:solidFill>
            <a:schemeClr val="bg1"/>
          </a:solidFill>
        </p:spPr>
        <p:txBody>
          <a:bodyPr/>
          <a:lstStyle/>
          <a:p>
            <a:pPr marL="384175" indent="-384175" algn="ctr" eaLnBrk="1" hangingPunct="1">
              <a:lnSpc>
                <a:spcPct val="80000"/>
              </a:lnSpc>
              <a:buFont typeface="Wingdings" panose="05000000000000000000" pitchFamily="2" charset="2"/>
              <a:buNone/>
              <a:defRPr/>
            </a:pPr>
            <a:r>
              <a:rPr lang="pl-PL" sz="2400" b="1" dirty="0">
                <a:solidFill>
                  <a:srgbClr val="0000FF"/>
                </a:solidFill>
              </a:rPr>
              <a:t>IMPORT </a:t>
            </a:r>
          </a:p>
          <a:p>
            <a:pPr marL="384175" indent="-384175" eaLnBrk="1" hangingPunct="1">
              <a:lnSpc>
                <a:spcPct val="80000"/>
              </a:lnSpc>
              <a:defRPr/>
            </a:pPr>
            <a:r>
              <a:rPr lang="pl-PL" sz="2000" b="1" dirty="0">
                <a:solidFill>
                  <a:srgbClr val="FF0000"/>
                </a:solidFill>
              </a:rPr>
              <a:t>Aneks A i B </a:t>
            </a:r>
            <a:r>
              <a:rPr lang="pl-PL" sz="2000" b="1" dirty="0"/>
              <a:t>– zezwolenie importowe i eksportowe</a:t>
            </a:r>
          </a:p>
          <a:p>
            <a:pPr marL="384175" indent="-384175" eaLnBrk="1" hangingPunct="1">
              <a:lnSpc>
                <a:spcPct val="80000"/>
              </a:lnSpc>
              <a:defRPr/>
            </a:pPr>
            <a:r>
              <a:rPr lang="pl-PL" sz="2000" b="1" dirty="0">
                <a:solidFill>
                  <a:srgbClr val="FF0000"/>
                </a:solidFill>
              </a:rPr>
              <a:t>Aneks C       </a:t>
            </a:r>
            <a:r>
              <a:rPr lang="pl-PL" sz="2000" b="1" dirty="0"/>
              <a:t>– powiadomienie o  przywozie + zezwolenie</a:t>
            </a:r>
          </a:p>
          <a:p>
            <a:pPr marL="384175" indent="-384175" eaLnBrk="1" hangingPunct="1">
              <a:lnSpc>
                <a:spcPct val="80000"/>
              </a:lnSpc>
              <a:buFont typeface="Wingdings" panose="05000000000000000000" pitchFamily="2" charset="2"/>
              <a:buNone/>
              <a:defRPr/>
            </a:pPr>
            <a:r>
              <a:rPr lang="pl-PL" sz="2000" b="1" dirty="0"/>
              <a:t>                              eksportowe lub  świadectwo pochodzenia</a:t>
            </a:r>
          </a:p>
          <a:p>
            <a:pPr marL="384175" indent="-384175" eaLnBrk="1" hangingPunct="1">
              <a:lnSpc>
                <a:spcPct val="80000"/>
              </a:lnSpc>
              <a:defRPr/>
            </a:pPr>
            <a:r>
              <a:rPr lang="pl-PL" sz="2000" b="1" dirty="0">
                <a:solidFill>
                  <a:srgbClr val="FF0000"/>
                </a:solidFill>
              </a:rPr>
              <a:t>Aneks D       </a:t>
            </a:r>
            <a:r>
              <a:rPr lang="pl-PL" sz="2000" b="1" dirty="0"/>
              <a:t>– powiadomienie o  przywozie </a:t>
            </a:r>
          </a:p>
          <a:p>
            <a:pPr marL="384175" indent="-384175" algn="ctr" eaLnBrk="1" hangingPunct="1">
              <a:lnSpc>
                <a:spcPct val="80000"/>
              </a:lnSpc>
              <a:buFont typeface="Wingdings" panose="05000000000000000000" pitchFamily="2" charset="2"/>
              <a:buNone/>
              <a:defRPr/>
            </a:pPr>
            <a:endParaRPr lang="pl-PL" sz="2000" b="1" dirty="0">
              <a:solidFill>
                <a:srgbClr val="00B050"/>
              </a:solidFill>
            </a:endParaRPr>
          </a:p>
          <a:p>
            <a:pPr marL="384175" indent="-384175" algn="ctr" eaLnBrk="1" hangingPunct="1">
              <a:lnSpc>
                <a:spcPct val="80000"/>
              </a:lnSpc>
              <a:buFont typeface="Wingdings" panose="05000000000000000000" pitchFamily="2" charset="2"/>
              <a:buNone/>
              <a:defRPr/>
            </a:pPr>
            <a:r>
              <a:rPr lang="pl-PL" sz="2000" b="1" dirty="0">
                <a:solidFill>
                  <a:srgbClr val="00B050"/>
                </a:solidFill>
              </a:rPr>
              <a:t>EXPORT</a:t>
            </a:r>
          </a:p>
          <a:p>
            <a:pPr marL="384175" indent="-384175" eaLnBrk="1" hangingPunct="1">
              <a:lnSpc>
                <a:spcPct val="80000"/>
              </a:lnSpc>
              <a:defRPr/>
            </a:pPr>
            <a:r>
              <a:rPr lang="pl-PL" sz="2000" b="1" dirty="0">
                <a:solidFill>
                  <a:srgbClr val="FF0000"/>
                </a:solidFill>
              </a:rPr>
              <a:t>Aneks A i B </a:t>
            </a:r>
            <a:r>
              <a:rPr lang="pl-PL" sz="2000" b="1" dirty="0"/>
              <a:t>– zezwolenie eksportowe</a:t>
            </a:r>
          </a:p>
          <a:p>
            <a:pPr marL="384175" indent="-384175" eaLnBrk="1" hangingPunct="1">
              <a:lnSpc>
                <a:spcPct val="80000"/>
              </a:lnSpc>
              <a:defRPr/>
            </a:pPr>
            <a:r>
              <a:rPr lang="pl-PL" sz="2000" b="1" dirty="0">
                <a:solidFill>
                  <a:srgbClr val="FF0000"/>
                </a:solidFill>
              </a:rPr>
              <a:t>Aneks C      </a:t>
            </a:r>
            <a:r>
              <a:rPr lang="pl-PL" sz="2000" b="1" dirty="0"/>
              <a:t>– zezwolenie eksportowe lub</a:t>
            </a:r>
            <a:br>
              <a:rPr lang="pl-PL" sz="2000" b="1" dirty="0"/>
            </a:br>
            <a:r>
              <a:rPr lang="pl-PL" sz="2000" b="1" dirty="0"/>
              <a:t>                     – świadectwo pochodzenia</a:t>
            </a:r>
            <a:endParaRPr lang="pl-PL" sz="2400" b="1" dirty="0"/>
          </a:p>
          <a:p>
            <a:pPr marL="384175" indent="-384175" eaLnBrk="1" hangingPunct="1">
              <a:lnSpc>
                <a:spcPct val="80000"/>
              </a:lnSpc>
              <a:defRPr/>
            </a:pPr>
            <a:endParaRPr lang="pl-PL" sz="2400" b="1" dirty="0"/>
          </a:p>
          <a:p>
            <a:pPr marL="384175" indent="-384175" eaLnBrk="1" hangingPunct="1">
              <a:lnSpc>
                <a:spcPct val="80000"/>
              </a:lnSpc>
              <a:buFont typeface="Wingdings" panose="05000000000000000000" pitchFamily="2" charset="2"/>
              <a:buNone/>
              <a:defRPr/>
            </a:pPr>
            <a:endParaRPr lang="pl-PL" sz="2400" b="1" dirty="0"/>
          </a:p>
        </p:txBody>
      </p:sp>
      <p:sp>
        <p:nvSpPr>
          <p:cNvPr id="6" name="Symbol zastępczy numeru slajdu 5">
            <a:extLst>
              <a:ext uri="{FF2B5EF4-FFF2-40B4-BE49-F238E27FC236}">
                <a16:creationId xmlns:a16="http://schemas.microsoft.com/office/drawing/2014/main" id="{87298A04-FCC3-420F-B7F7-4377C293F4F0}"/>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BF96759-A7C2-403D-9CB1-EA41DBF8D61A}" type="slidenum">
              <a:rPr lang="pl-PL" altLang="pl-PL"/>
              <a:pPr eaLnBrk="1" hangingPunct="1"/>
              <a:t>41</a:t>
            </a:fld>
            <a:endParaRPr lang="pl-PL" altLang="pl-PL"/>
          </a:p>
        </p:txBody>
      </p:sp>
      <p:sp>
        <p:nvSpPr>
          <p:cNvPr id="368644" name="Rectangle 4">
            <a:extLst>
              <a:ext uri="{FF2B5EF4-FFF2-40B4-BE49-F238E27FC236}">
                <a16:creationId xmlns:a16="http://schemas.microsoft.com/office/drawing/2014/main" id="{345DE310-243A-439A-912A-E843690B7840}"/>
              </a:ext>
            </a:extLst>
          </p:cNvPr>
          <p:cNvSpPr>
            <a:spLocks noRot="1" noChangeArrowheads="1"/>
          </p:cNvSpPr>
          <p:nvPr/>
        </p:nvSpPr>
        <p:spPr bwMode="auto">
          <a:xfrm>
            <a:off x="1059915" y="4846531"/>
            <a:ext cx="7868427" cy="1837402"/>
          </a:xfrm>
          <a:prstGeom prst="rect">
            <a:avLst/>
          </a:prstGeom>
          <a:solidFill>
            <a:srgbClr val="FFFF00"/>
          </a:solidFill>
          <a:ln w="9525">
            <a:solidFill>
              <a:srgbClr val="FF3300"/>
            </a:solidFill>
            <a:miter lim="800000"/>
            <a:headEnd/>
            <a:tailEnd/>
          </a:ln>
        </p:spPr>
        <p:txBody>
          <a:bodyPr/>
          <a:lstStyle>
            <a:lvl1pPr marL="384175" indent="-384175"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l" eaLnBrk="1" hangingPunct="1">
              <a:lnSpc>
                <a:spcPct val="90000"/>
              </a:lnSpc>
              <a:spcBef>
                <a:spcPct val="20000"/>
              </a:spcBef>
              <a:buClr>
                <a:schemeClr val="hlink"/>
              </a:buClr>
              <a:buFont typeface="Wingdings" panose="05000000000000000000" pitchFamily="2" charset="2"/>
              <a:buNone/>
            </a:pPr>
            <a:r>
              <a:rPr lang="pl-PL" altLang="pl-PL" sz="2800" b="1" dirty="0">
                <a:solidFill>
                  <a:srgbClr val="FF0000"/>
                </a:solidFill>
              </a:rPr>
              <a:t>UWAGA!</a:t>
            </a:r>
          </a:p>
          <a:p>
            <a:pPr algn="l" eaLnBrk="1" hangingPunct="1">
              <a:lnSpc>
                <a:spcPct val="90000"/>
              </a:lnSpc>
              <a:spcBef>
                <a:spcPct val="20000"/>
              </a:spcBef>
              <a:buClr>
                <a:schemeClr val="hlink"/>
              </a:buClr>
              <a:buFont typeface="Wingdings" panose="05000000000000000000" pitchFamily="2" charset="2"/>
              <a:buNone/>
            </a:pPr>
            <a:r>
              <a:rPr lang="pl-PL" altLang="pl-PL" sz="2800" b="1" dirty="0"/>
              <a:t>Aneks A- tylko cele naukowe / niekomercyjne</a:t>
            </a:r>
          </a:p>
          <a:p>
            <a:pPr algn="l" eaLnBrk="1" hangingPunct="1">
              <a:lnSpc>
                <a:spcPct val="90000"/>
              </a:lnSpc>
              <a:spcBef>
                <a:spcPct val="20000"/>
              </a:spcBef>
              <a:buClr>
                <a:schemeClr val="hlink"/>
              </a:buClr>
              <a:buFont typeface="Wingdings" panose="05000000000000000000" pitchFamily="2" charset="2"/>
              <a:buNone/>
            </a:pPr>
            <a:r>
              <a:rPr lang="pl-PL" altLang="pl-PL" sz="2400" b="1" dirty="0"/>
              <a:t>     ZASADA :  I  etap – zezwolenie importowe</a:t>
            </a:r>
          </a:p>
          <a:p>
            <a:pPr algn="l" eaLnBrk="1" hangingPunct="1">
              <a:lnSpc>
                <a:spcPct val="90000"/>
              </a:lnSpc>
              <a:spcBef>
                <a:spcPct val="20000"/>
              </a:spcBef>
              <a:buClr>
                <a:schemeClr val="hlink"/>
              </a:buClr>
              <a:buFont typeface="Wingdings" panose="05000000000000000000" pitchFamily="2" charset="2"/>
              <a:buNone/>
            </a:pPr>
            <a:r>
              <a:rPr lang="pl-PL" altLang="pl-PL" sz="2400" b="1" dirty="0"/>
              <a:t>                       II  etap – zezwolenie eksportowe</a:t>
            </a:r>
          </a:p>
          <a:p>
            <a:pPr algn="l" eaLnBrk="1" hangingPunct="1">
              <a:lnSpc>
                <a:spcPct val="90000"/>
              </a:lnSpc>
              <a:spcBef>
                <a:spcPct val="20000"/>
              </a:spcBef>
              <a:buClr>
                <a:schemeClr val="hlink"/>
              </a:buClr>
              <a:buFont typeface="Wingdings" panose="05000000000000000000" pitchFamily="2" charset="2"/>
              <a:buNone/>
            </a:pPr>
            <a:endParaRPr lang="pl-PL" altLang="pl-PL" sz="2400" b="1" dirty="0"/>
          </a:p>
        </p:txBody>
      </p:sp>
      <p:sp>
        <p:nvSpPr>
          <p:cNvPr id="7" name="Rectangle 5">
            <a:extLst>
              <a:ext uri="{FF2B5EF4-FFF2-40B4-BE49-F238E27FC236}">
                <a16:creationId xmlns:a16="http://schemas.microsoft.com/office/drawing/2014/main" id="{B1E2F724-7B2A-42A7-B8C0-5F3B053A525D}"/>
              </a:ext>
            </a:extLst>
          </p:cNvPr>
          <p:cNvSpPr>
            <a:spLocks noRot="1" noChangeArrowheads="1"/>
          </p:cNvSpPr>
          <p:nvPr/>
        </p:nvSpPr>
        <p:spPr bwMode="auto">
          <a:xfrm>
            <a:off x="5462574" y="2626002"/>
            <a:ext cx="3619222" cy="1398739"/>
          </a:xfrm>
          <a:prstGeom prst="rect">
            <a:avLst/>
          </a:prstGeom>
          <a:solidFill>
            <a:schemeClr val="hlink"/>
          </a:solidFill>
          <a:ln w="9525">
            <a:solidFill>
              <a:srgbClr val="FF3300"/>
            </a:solidFill>
            <a:miter lim="800000"/>
            <a:headEnd/>
            <a:tailEnd/>
          </a:ln>
          <a:effectLst/>
        </p:spPr>
        <p:txBody>
          <a:bodyPr/>
          <a:lstStyle/>
          <a:p>
            <a:pPr marL="384175" indent="-384175" algn="l">
              <a:lnSpc>
                <a:spcPct val="90000"/>
              </a:lnSpc>
              <a:spcBef>
                <a:spcPct val="20000"/>
              </a:spcBef>
              <a:buClr>
                <a:schemeClr val="hlink"/>
              </a:buClr>
              <a:buFont typeface="Wingdings" pitchFamily="2" charset="2"/>
              <a:buNone/>
              <a:defRPr/>
            </a:pPr>
            <a:r>
              <a:rPr lang="pl-PL" sz="1600" b="1" dirty="0">
                <a:effectLst>
                  <a:outerShdw blurRad="38100" dist="38100" dir="2700000" algn="tl">
                    <a:srgbClr val="000000">
                      <a:alpha val="43137"/>
                    </a:srgbClr>
                  </a:outerShdw>
                </a:effectLst>
                <a:latin typeface="Arial" charset="0"/>
              </a:rPr>
              <a:t>Konwencja Waszyngtońska</a:t>
            </a:r>
          </a:p>
          <a:p>
            <a:pPr marL="384175" indent="-384175" algn="l">
              <a:lnSpc>
                <a:spcPct val="90000"/>
              </a:lnSpc>
              <a:spcBef>
                <a:spcPct val="20000"/>
              </a:spcBef>
              <a:buClr>
                <a:schemeClr val="hlink"/>
              </a:buClr>
              <a:defRPr/>
            </a:pPr>
            <a:r>
              <a:rPr lang="pl-PL" sz="1600" b="1" dirty="0">
                <a:effectLst>
                  <a:outerShdw blurRad="38100" dist="38100" dir="2700000" algn="tl">
                    <a:srgbClr val="000000">
                      <a:alpha val="43137"/>
                    </a:srgbClr>
                  </a:outerShdw>
                </a:effectLst>
                <a:latin typeface="Arial" charset="0"/>
              </a:rPr>
              <a:t>zał.   I  – zezwolenie IMP + EXP</a:t>
            </a:r>
          </a:p>
          <a:p>
            <a:pPr marL="384175" indent="-384175" algn="l">
              <a:lnSpc>
                <a:spcPct val="90000"/>
              </a:lnSpc>
              <a:spcBef>
                <a:spcPct val="20000"/>
              </a:spcBef>
              <a:buClr>
                <a:schemeClr val="hlink"/>
              </a:buClr>
              <a:defRPr/>
            </a:pPr>
            <a:r>
              <a:rPr lang="pl-PL" sz="1600" b="1" dirty="0">
                <a:effectLst>
                  <a:outerShdw blurRad="38100" dist="38100" dir="2700000" algn="tl">
                    <a:srgbClr val="000000">
                      <a:alpha val="43137"/>
                    </a:srgbClr>
                  </a:outerShdw>
                </a:effectLst>
                <a:latin typeface="Arial" charset="0"/>
              </a:rPr>
              <a:t>zał.  II  – zezwolenie  EXP</a:t>
            </a:r>
          </a:p>
          <a:p>
            <a:pPr marL="384175" indent="-384175" algn="l">
              <a:lnSpc>
                <a:spcPct val="90000"/>
              </a:lnSpc>
              <a:spcBef>
                <a:spcPct val="20000"/>
              </a:spcBef>
              <a:buClr>
                <a:schemeClr val="hlink"/>
              </a:buClr>
              <a:defRPr/>
            </a:pPr>
            <a:r>
              <a:rPr lang="pl-PL" sz="1600" b="1" dirty="0">
                <a:effectLst>
                  <a:outerShdw blurRad="38100" dist="38100" dir="2700000" algn="tl">
                    <a:srgbClr val="000000">
                      <a:alpha val="43137"/>
                    </a:srgbClr>
                  </a:outerShdw>
                </a:effectLst>
                <a:latin typeface="Arial" charset="0"/>
              </a:rPr>
              <a:t>zał. III  – zezwolenie  EXP lub</a:t>
            </a:r>
          </a:p>
          <a:p>
            <a:pPr marL="384175" indent="-384175" algn="l">
              <a:lnSpc>
                <a:spcPct val="90000"/>
              </a:lnSpc>
              <a:spcBef>
                <a:spcPct val="20000"/>
              </a:spcBef>
              <a:buClr>
                <a:schemeClr val="hlink"/>
              </a:buClr>
              <a:defRPr/>
            </a:pPr>
            <a:r>
              <a:rPr lang="pl-PL" sz="1600" b="1" dirty="0">
                <a:effectLst>
                  <a:outerShdw blurRad="38100" dist="38100" dir="2700000" algn="tl">
                    <a:srgbClr val="000000">
                      <a:alpha val="43137"/>
                    </a:srgbClr>
                  </a:outerShdw>
                </a:effectLst>
                <a:latin typeface="Arial" charset="0"/>
              </a:rPr>
              <a:t>            – świadectwo  pochodzenia</a:t>
            </a:r>
            <a:endParaRPr lang="pl-PL" sz="1600" b="1" dirty="0">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val="37999606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4"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a:extLst>
              <a:ext uri="{FF2B5EF4-FFF2-40B4-BE49-F238E27FC236}">
                <a16:creationId xmlns:a16="http://schemas.microsoft.com/office/drawing/2014/main" id="{31B97E0F-577E-42D2-88B4-D76B838D6984}"/>
              </a:ext>
            </a:extLst>
          </p:cNvPr>
          <p:cNvSpPr>
            <a:spLocks noGrp="1" noRot="1" noChangeArrowheads="1"/>
          </p:cNvSpPr>
          <p:nvPr>
            <p:ph type="title"/>
          </p:nvPr>
        </p:nvSpPr>
        <p:spPr>
          <a:xfrm>
            <a:off x="465429" y="248041"/>
            <a:ext cx="8591550" cy="1008062"/>
          </a:xfrm>
          <a:solidFill>
            <a:srgbClr val="92D050"/>
          </a:solidFill>
          <a:effectLst>
            <a:prstShdw prst="shdw13" dist="53882" dir="13500000">
              <a:schemeClr val="bg2"/>
            </a:prstShdw>
          </a:effectLst>
        </p:spPr>
        <p:txBody>
          <a:bodyPr/>
          <a:lstStyle/>
          <a:p>
            <a:pPr algn="ctr" eaLnBrk="1" hangingPunct="1">
              <a:defRPr/>
            </a:pPr>
            <a:br>
              <a:rPr lang="pl-PL" sz="4000" b="0" dirty="0"/>
            </a:br>
            <a:br>
              <a:rPr lang="pl-PL" sz="4000" b="0" dirty="0"/>
            </a:br>
            <a:r>
              <a:rPr lang="pl-PL" sz="2800" b="1" dirty="0">
                <a:latin typeface="+mn-lt"/>
              </a:rPr>
              <a:t>DOKUMENTY - ZEZWOLENIA/ŚWIADECTWA </a:t>
            </a:r>
            <a:br>
              <a:rPr lang="pl-PL" sz="2400" b="1" dirty="0">
                <a:latin typeface="+mn-lt"/>
              </a:rPr>
            </a:br>
            <a:br>
              <a:rPr lang="pl-PL" sz="4000" b="1" dirty="0">
                <a:latin typeface="+mn-lt"/>
              </a:rPr>
            </a:br>
            <a:endParaRPr lang="pl-PL" sz="4000" b="1" dirty="0">
              <a:latin typeface="+mn-lt"/>
            </a:endParaRPr>
          </a:p>
        </p:txBody>
      </p:sp>
      <p:sp>
        <p:nvSpPr>
          <p:cNvPr id="403459" name="Rectangle 3">
            <a:extLst>
              <a:ext uri="{FF2B5EF4-FFF2-40B4-BE49-F238E27FC236}">
                <a16:creationId xmlns:a16="http://schemas.microsoft.com/office/drawing/2014/main" id="{EAD9F2A7-7CF6-4196-9D4C-61469495A151}"/>
              </a:ext>
            </a:extLst>
          </p:cNvPr>
          <p:cNvSpPr>
            <a:spLocks noGrp="1" noRot="1" noChangeArrowheads="1"/>
          </p:cNvSpPr>
          <p:nvPr>
            <p:ph idx="1"/>
          </p:nvPr>
        </p:nvSpPr>
        <p:spPr>
          <a:xfrm>
            <a:off x="1071918" y="4287415"/>
            <a:ext cx="7530906" cy="1774825"/>
          </a:xfrm>
          <a:solidFill>
            <a:schemeClr val="bg2">
              <a:lumMod val="60000"/>
              <a:lumOff val="40000"/>
            </a:schemeClr>
          </a:solidFill>
        </p:spPr>
        <p:txBody>
          <a:bodyPr/>
          <a:lstStyle/>
          <a:p>
            <a:pPr marL="384175" indent="-384175" eaLnBrk="1" hangingPunct="1">
              <a:defRPr/>
            </a:pPr>
            <a:r>
              <a:rPr lang="pl-PL" sz="2000" b="1" dirty="0"/>
              <a:t>Oryginał (1) - </a:t>
            </a:r>
            <a:r>
              <a:rPr lang="pl-PL" sz="2000" b="1" dirty="0">
                <a:solidFill>
                  <a:schemeClr val="bg1"/>
                </a:solidFill>
              </a:rPr>
              <a:t>biały</a:t>
            </a:r>
          </a:p>
          <a:p>
            <a:pPr marL="384175" indent="-384175" eaLnBrk="1" hangingPunct="1">
              <a:defRPr/>
            </a:pPr>
            <a:r>
              <a:rPr lang="pl-PL" sz="2000" b="1" dirty="0"/>
              <a:t>Kopia dla posiadacza (2) – </a:t>
            </a:r>
            <a:r>
              <a:rPr lang="pl-PL" sz="2000" b="1" dirty="0">
                <a:solidFill>
                  <a:srgbClr val="FFFF00"/>
                </a:solidFill>
              </a:rPr>
              <a:t>żółty </a:t>
            </a:r>
          </a:p>
          <a:p>
            <a:pPr marL="384175" indent="-384175" eaLnBrk="1" hangingPunct="1">
              <a:defRPr/>
            </a:pPr>
            <a:r>
              <a:rPr lang="pl-PL" sz="2000" b="1" dirty="0"/>
              <a:t>Kopia do zwrotu organowi przez służby (3) – </a:t>
            </a:r>
            <a:r>
              <a:rPr lang="pl-PL" sz="2000" b="1" dirty="0">
                <a:solidFill>
                  <a:srgbClr val="92D050"/>
                </a:solidFill>
              </a:rPr>
              <a:t>jasnozielony</a:t>
            </a:r>
          </a:p>
          <a:p>
            <a:pPr marL="384175" indent="-384175" eaLnBrk="1" hangingPunct="1">
              <a:defRPr/>
            </a:pPr>
            <a:r>
              <a:rPr lang="pl-PL" sz="2000" b="1" dirty="0"/>
              <a:t>Kopia dla organu wydającego (4)- </a:t>
            </a:r>
            <a:r>
              <a:rPr lang="pl-PL" sz="2000" b="1" dirty="0">
                <a:solidFill>
                  <a:srgbClr val="FF66FF"/>
                </a:solidFill>
              </a:rPr>
              <a:t>różowy </a:t>
            </a:r>
          </a:p>
          <a:p>
            <a:pPr marL="384175" indent="-384175" eaLnBrk="1" hangingPunct="1">
              <a:buFont typeface="Wingdings" panose="05000000000000000000" pitchFamily="2" charset="2"/>
              <a:buNone/>
              <a:defRPr/>
            </a:pPr>
            <a:endParaRPr lang="pl-PL" sz="2000" b="1" dirty="0"/>
          </a:p>
          <a:p>
            <a:pPr marL="384175" indent="-384175" eaLnBrk="1" hangingPunct="1">
              <a:defRPr/>
            </a:pPr>
            <a:endParaRPr lang="pl-PL" sz="2400" b="1" dirty="0"/>
          </a:p>
          <a:p>
            <a:pPr marL="384175" indent="-384175" eaLnBrk="1" hangingPunct="1">
              <a:defRPr/>
            </a:pPr>
            <a:endParaRPr lang="pl-PL" b="1" dirty="0"/>
          </a:p>
        </p:txBody>
      </p:sp>
      <p:sp>
        <p:nvSpPr>
          <p:cNvPr id="5" name="Symbol zastępczy numeru slajdu 5">
            <a:extLst>
              <a:ext uri="{FF2B5EF4-FFF2-40B4-BE49-F238E27FC236}">
                <a16:creationId xmlns:a16="http://schemas.microsoft.com/office/drawing/2014/main" id="{66FB6E78-F94D-4E36-A6D0-BCA561FE8618}"/>
              </a:ext>
            </a:extLst>
          </p:cNvPr>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371E10-8950-4761-B02F-07F4CF2C02EA}" type="slidenum">
              <a:rPr lang="pl-PL" altLang="pl-PL"/>
              <a:pPr eaLnBrk="1" hangingPunct="1"/>
              <a:t>42</a:t>
            </a:fld>
            <a:endParaRPr lang="pl-PL" altLang="pl-PL" dirty="0"/>
          </a:p>
        </p:txBody>
      </p:sp>
      <p:pic>
        <p:nvPicPr>
          <p:cNvPr id="28677" name="Picture 6">
            <a:extLst>
              <a:ext uri="{FF2B5EF4-FFF2-40B4-BE49-F238E27FC236}">
                <a16:creationId xmlns:a16="http://schemas.microsoft.com/office/drawing/2014/main" id="{F6E2A8D5-B271-4E02-A0AF-8FBFCDF25F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404" y="1758902"/>
            <a:ext cx="3443779" cy="2047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Obraz 1">
            <a:extLst>
              <a:ext uri="{FF2B5EF4-FFF2-40B4-BE49-F238E27FC236}">
                <a16:creationId xmlns:a16="http://schemas.microsoft.com/office/drawing/2014/main" id="{5222E182-47EE-4A4D-B352-215C943E102F}"/>
              </a:ext>
            </a:extLst>
          </p:cNvPr>
          <p:cNvPicPr>
            <a:picLocks noChangeAspect="1"/>
          </p:cNvPicPr>
          <p:nvPr/>
        </p:nvPicPr>
        <p:blipFill>
          <a:blip r:embed="rId3"/>
          <a:stretch>
            <a:fillRect/>
          </a:stretch>
        </p:blipFill>
        <p:spPr>
          <a:xfrm>
            <a:off x="4170181" y="1683172"/>
            <a:ext cx="4508390" cy="1921741"/>
          </a:xfrm>
          <a:prstGeom prst="rect">
            <a:avLst/>
          </a:prstGeom>
        </p:spPr>
      </p:pic>
      <p:sp>
        <p:nvSpPr>
          <p:cNvPr id="8" name="pole tekstowe 7">
            <a:extLst>
              <a:ext uri="{FF2B5EF4-FFF2-40B4-BE49-F238E27FC236}">
                <a16:creationId xmlns:a16="http://schemas.microsoft.com/office/drawing/2014/main" id="{DE3878A7-0591-4B96-AAA5-01E180741B60}"/>
              </a:ext>
            </a:extLst>
          </p:cNvPr>
          <p:cNvSpPr txBox="1"/>
          <p:nvPr/>
        </p:nvSpPr>
        <p:spPr>
          <a:xfrm>
            <a:off x="1170530" y="1369813"/>
            <a:ext cx="1940768" cy="369332"/>
          </a:xfrm>
          <a:prstGeom prst="rect">
            <a:avLst/>
          </a:prstGeom>
          <a:solidFill>
            <a:srgbClr val="FFFF00"/>
          </a:solidFill>
        </p:spPr>
        <p:txBody>
          <a:bodyPr wrap="square">
            <a:spAutoFit/>
          </a:bodyPr>
          <a:lstStyle/>
          <a:p>
            <a:r>
              <a:rPr lang="pl-PL" sz="1800" b="1" dirty="0">
                <a:latin typeface="+mn-lt"/>
              </a:rPr>
              <a:t>ZEZWOLENIA</a:t>
            </a:r>
            <a:endParaRPr lang="pl-PL" dirty="0"/>
          </a:p>
        </p:txBody>
      </p:sp>
      <p:sp>
        <p:nvSpPr>
          <p:cNvPr id="10" name="pole tekstowe 9">
            <a:extLst>
              <a:ext uri="{FF2B5EF4-FFF2-40B4-BE49-F238E27FC236}">
                <a16:creationId xmlns:a16="http://schemas.microsoft.com/office/drawing/2014/main" id="{CF8C5D2F-3D82-4F87-BCBF-84C5A8A69F19}"/>
              </a:ext>
            </a:extLst>
          </p:cNvPr>
          <p:cNvSpPr txBox="1"/>
          <p:nvPr/>
        </p:nvSpPr>
        <p:spPr>
          <a:xfrm>
            <a:off x="5215812" y="1350801"/>
            <a:ext cx="1940768" cy="369332"/>
          </a:xfrm>
          <a:prstGeom prst="rect">
            <a:avLst/>
          </a:prstGeom>
          <a:solidFill>
            <a:srgbClr val="FFFF00"/>
          </a:solidFill>
        </p:spPr>
        <p:txBody>
          <a:bodyPr wrap="square">
            <a:spAutoFit/>
          </a:bodyPr>
          <a:lstStyle/>
          <a:p>
            <a:r>
              <a:rPr lang="pl-PL" sz="1800" b="1" dirty="0">
                <a:latin typeface="+mn-lt"/>
              </a:rPr>
              <a:t>ŚWIADECTWA </a:t>
            </a:r>
            <a:endParaRPr lang="pl-PL" dirty="0"/>
          </a:p>
        </p:txBody>
      </p:sp>
      <p:sp>
        <p:nvSpPr>
          <p:cNvPr id="11" name="pole tekstowe 10">
            <a:extLst>
              <a:ext uri="{FF2B5EF4-FFF2-40B4-BE49-F238E27FC236}">
                <a16:creationId xmlns:a16="http://schemas.microsoft.com/office/drawing/2014/main" id="{28992D99-0457-4F1F-AFA3-140221660F50}"/>
              </a:ext>
            </a:extLst>
          </p:cNvPr>
          <p:cNvSpPr txBox="1"/>
          <p:nvPr/>
        </p:nvSpPr>
        <p:spPr>
          <a:xfrm>
            <a:off x="1278294" y="3799614"/>
            <a:ext cx="2202024" cy="369332"/>
          </a:xfrm>
          <a:prstGeom prst="rect">
            <a:avLst/>
          </a:prstGeom>
          <a:solidFill>
            <a:srgbClr val="FFFF00"/>
          </a:solidFill>
        </p:spPr>
        <p:txBody>
          <a:bodyPr wrap="square">
            <a:spAutoFit/>
          </a:bodyPr>
          <a:lstStyle/>
          <a:p>
            <a:r>
              <a:rPr lang="pl-PL" b="1" dirty="0"/>
              <a:t>4 egzemplarze </a:t>
            </a:r>
            <a:endParaRPr lang="pl-PL"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Illegal wildlife trade thrives on Facebook, internet forums ...">
            <a:hlinkClick r:id="rId2" action="ppaction://hlinkpres?slideindex=1&amp;slidetitle="/>
            <a:extLst>
              <a:ext uri="{FF2B5EF4-FFF2-40B4-BE49-F238E27FC236}">
                <a16:creationId xmlns:a16="http://schemas.microsoft.com/office/drawing/2014/main" id="{8F1ED92F-B44B-4E36-B957-2582BFF8D1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72" y="62136"/>
            <a:ext cx="1802963" cy="1486746"/>
          </a:xfrm>
          <a:prstGeom prst="rect">
            <a:avLst/>
          </a:prstGeom>
          <a:noFill/>
          <a:extLst>
            <a:ext uri="{909E8E84-426E-40DD-AFC4-6F175D3DCCD1}">
              <a14:hiddenFill xmlns:a14="http://schemas.microsoft.com/office/drawing/2010/main">
                <a:solidFill>
                  <a:srgbClr val="FFFFFF"/>
                </a:solidFill>
              </a14:hiddenFill>
            </a:ext>
          </a:extLst>
        </p:spPr>
      </p:pic>
      <p:sp>
        <p:nvSpPr>
          <p:cNvPr id="2" name="Tytuł 1">
            <a:extLst>
              <a:ext uri="{FF2B5EF4-FFF2-40B4-BE49-F238E27FC236}">
                <a16:creationId xmlns:a16="http://schemas.microsoft.com/office/drawing/2014/main" id="{7807667B-BAFB-4267-A78A-703FFE27953D}"/>
              </a:ext>
            </a:extLst>
          </p:cNvPr>
          <p:cNvSpPr>
            <a:spLocks noGrp="1"/>
          </p:cNvSpPr>
          <p:nvPr>
            <p:ph type="title"/>
          </p:nvPr>
        </p:nvSpPr>
        <p:spPr>
          <a:xfrm>
            <a:off x="1934434" y="195942"/>
            <a:ext cx="6407134" cy="766137"/>
          </a:xfrm>
          <a:solidFill>
            <a:srgbClr val="FFFF00"/>
          </a:solidFill>
        </p:spPr>
        <p:txBody>
          <a:bodyPr/>
          <a:lstStyle/>
          <a:p>
            <a:r>
              <a:rPr lang="pl-PL" sz="3600" b="1" dirty="0"/>
              <a:t>Dokumenty CITES</a:t>
            </a:r>
          </a:p>
        </p:txBody>
      </p:sp>
      <p:sp>
        <p:nvSpPr>
          <p:cNvPr id="3" name="Prostokąt 2">
            <a:extLst>
              <a:ext uri="{FF2B5EF4-FFF2-40B4-BE49-F238E27FC236}">
                <a16:creationId xmlns:a16="http://schemas.microsoft.com/office/drawing/2014/main" id="{929A384C-3EC0-4FC8-B370-E1F9F032E35A}"/>
              </a:ext>
            </a:extLst>
          </p:cNvPr>
          <p:cNvSpPr/>
          <p:nvPr/>
        </p:nvSpPr>
        <p:spPr>
          <a:xfrm>
            <a:off x="1934433" y="1123674"/>
            <a:ext cx="7928024" cy="6863417"/>
          </a:xfrm>
          <a:prstGeom prst="rect">
            <a:avLst/>
          </a:prstGeom>
        </p:spPr>
        <p:txBody>
          <a:bodyPr wrap="square">
            <a:spAutoFit/>
          </a:bodyPr>
          <a:lstStyle/>
          <a:p>
            <a:pPr marL="285750" indent="-285750">
              <a:buFont typeface="Wingdings" panose="05000000000000000000" pitchFamily="2" charset="2"/>
              <a:buChar char="ü"/>
            </a:pPr>
            <a:r>
              <a:rPr lang="pl-PL" sz="1600" b="1" dirty="0">
                <a:latin typeface="+mn-lt"/>
              </a:rPr>
              <a:t>ZEZWOLENIE NA PRZYWÓZ (IMPORTOWE)</a:t>
            </a:r>
          </a:p>
          <a:p>
            <a:pPr marL="285750" indent="-285750">
              <a:buFont typeface="Wingdings" panose="05000000000000000000" pitchFamily="2" charset="2"/>
              <a:buChar char="ü"/>
            </a:pPr>
            <a:r>
              <a:rPr lang="pl-PL" sz="1600" b="1" dirty="0">
                <a:latin typeface="+mn-lt"/>
              </a:rPr>
              <a:t>ZEZWOLENIE NA WYWÓZ  (EKSPORTOWE)</a:t>
            </a:r>
          </a:p>
          <a:p>
            <a:pPr marL="285750" indent="-285750">
              <a:buFont typeface="Wingdings" panose="05000000000000000000" pitchFamily="2" charset="2"/>
              <a:buChar char="ü"/>
            </a:pPr>
            <a:r>
              <a:rPr lang="pl-PL" sz="1600" b="1" dirty="0">
                <a:latin typeface="+mn-lt"/>
              </a:rPr>
              <a:t>ŚWIADECTWO NA POWROTNY WYWÓZ - REEKSPORT (RE-EXPORT CERTIFICATE)</a:t>
            </a:r>
          </a:p>
          <a:p>
            <a:pPr marL="285750" indent="-285750">
              <a:buFont typeface="Wingdings" panose="05000000000000000000" pitchFamily="2" charset="2"/>
              <a:buChar char="ü"/>
            </a:pPr>
            <a:r>
              <a:rPr lang="en-US" sz="1600" b="1" dirty="0">
                <a:latin typeface="+mn-lt"/>
              </a:rPr>
              <a:t>ŚWIADECTWO DOTYCZĄCE OKAZÓW Z MORZA (CERTIFICATE FOR SPECIMENS FROM  THE SEA)</a:t>
            </a:r>
            <a:endParaRPr lang="pl-PL" sz="1600" b="1" dirty="0">
              <a:latin typeface="+mn-lt"/>
            </a:endParaRPr>
          </a:p>
          <a:p>
            <a:pPr marL="285750" indent="-285750">
              <a:buFont typeface="Wingdings" panose="05000000000000000000" pitchFamily="2" charset="2"/>
              <a:buChar char="ü"/>
            </a:pPr>
            <a:r>
              <a:rPr lang="pl-PL" sz="1600" b="1" dirty="0">
                <a:latin typeface="+mn-lt"/>
              </a:rPr>
              <a:t>POWIADOMIENIE O PRZYWOZIE  (C-D)</a:t>
            </a:r>
          </a:p>
          <a:p>
            <a:pPr marL="285750" indent="-285750">
              <a:buFont typeface="Wingdings" panose="05000000000000000000" pitchFamily="2" charset="2"/>
              <a:buChar char="ü"/>
            </a:pPr>
            <a:r>
              <a:rPr lang="en-US" sz="1600" b="1" dirty="0">
                <a:latin typeface="+mn-lt"/>
              </a:rPr>
              <a:t>ŚWIADECTWO POCHODZENIA </a:t>
            </a:r>
            <a:r>
              <a:rPr lang="pl-PL" sz="1600" b="1" dirty="0">
                <a:latin typeface="+mn-lt"/>
              </a:rPr>
              <a:t> </a:t>
            </a:r>
            <a:r>
              <a:rPr lang="en-US" sz="1600" b="1" dirty="0">
                <a:latin typeface="+mn-lt"/>
              </a:rPr>
              <a:t>(CERTIFICATE OF ORIGIN)</a:t>
            </a:r>
            <a:r>
              <a:rPr lang="pl-PL" sz="1600" b="1" dirty="0">
                <a:latin typeface="+mn-lt"/>
              </a:rPr>
              <a:t> (C)</a:t>
            </a:r>
          </a:p>
          <a:p>
            <a:pPr marL="285750" indent="-285750">
              <a:buFont typeface="Wingdings" panose="05000000000000000000" pitchFamily="2" charset="2"/>
              <a:buChar char="ü"/>
            </a:pPr>
            <a:r>
              <a:rPr lang="pl-PL" sz="1600" b="1" dirty="0">
                <a:latin typeface="+mn-lt"/>
              </a:rPr>
              <a:t>ETYKIETY DLA INSTYTUCJI NAUKOWYCH  (LABEL FOR SCIENTIFIC INSTITUTIONS)</a:t>
            </a:r>
          </a:p>
          <a:p>
            <a:pPr marL="285750" indent="-285750">
              <a:buFont typeface="Wingdings" panose="05000000000000000000" pitchFamily="2" charset="2"/>
              <a:buChar char="ü"/>
            </a:pPr>
            <a:r>
              <a:rPr lang="pl-PL" sz="1600" b="1" dirty="0">
                <a:latin typeface="+mn-lt"/>
              </a:rPr>
              <a:t>ŚWIADECTWA FITOSANITARNE  (PHYTOSANITARY CERTIFICATE)</a:t>
            </a:r>
          </a:p>
          <a:p>
            <a:pPr marL="285750" indent="-285750">
              <a:buFont typeface="Wingdings" panose="05000000000000000000" pitchFamily="2" charset="2"/>
              <a:buChar char="ü"/>
            </a:pPr>
            <a:r>
              <a:rPr lang="en-US" sz="1600" b="1" dirty="0">
                <a:latin typeface="+mn-lt"/>
              </a:rPr>
              <a:t>ŚWIADECTWO DLA </a:t>
            </a:r>
            <a:r>
              <a:rPr lang="pl-PL" sz="1600" b="1" dirty="0">
                <a:latin typeface="+mn-lt"/>
              </a:rPr>
              <a:t>WYSTAWY</a:t>
            </a:r>
            <a:r>
              <a:rPr lang="en-US" sz="1600" b="1" dirty="0">
                <a:latin typeface="+mn-lt"/>
              </a:rPr>
              <a:t> OBJAZDOWEJ (CERTIFICATE FOR TRAVELLING EXHIBITIONS)</a:t>
            </a:r>
            <a:endParaRPr lang="pl-PL" sz="1600" b="1" dirty="0">
              <a:latin typeface="+mn-lt"/>
            </a:endParaRPr>
          </a:p>
          <a:p>
            <a:pPr marL="285750" indent="-285750">
              <a:buFont typeface="Wingdings" panose="05000000000000000000" pitchFamily="2" charset="2"/>
              <a:buChar char="ü"/>
            </a:pPr>
            <a:r>
              <a:rPr lang="pl-PL" altLang="pl-PL" sz="1600" b="1" dirty="0">
                <a:latin typeface="+mn-lt"/>
              </a:rPr>
              <a:t>ŚWIADECTWO WŁASNOŚCI PRYWATNEJ</a:t>
            </a:r>
          </a:p>
          <a:p>
            <a:pPr marL="285750" indent="-285750">
              <a:buFont typeface="Wingdings" panose="05000000000000000000" pitchFamily="2" charset="2"/>
              <a:buChar char="ü"/>
            </a:pPr>
            <a:r>
              <a:rPr lang="pl-PL" sz="1600" b="1" dirty="0">
                <a:latin typeface="+mn-lt"/>
              </a:rPr>
              <a:t>ŚWIADECTWO KOLEKCJI PRÓBEK</a:t>
            </a:r>
          </a:p>
          <a:p>
            <a:pPr marL="285750" indent="-285750">
              <a:buFont typeface="Wingdings" panose="05000000000000000000" pitchFamily="2" charset="2"/>
              <a:buChar char="ü"/>
            </a:pPr>
            <a:r>
              <a:rPr lang="en-US" sz="1600" b="1" dirty="0">
                <a:latin typeface="+mn-lt"/>
              </a:rPr>
              <a:t>CERTYFIKAT PREKONWENCYJNY (PRE-CONVENTION CERTIFICATE</a:t>
            </a:r>
            <a:r>
              <a:rPr lang="pl-PL" sz="1600" b="1" dirty="0">
                <a:latin typeface="+mn-lt"/>
              </a:rPr>
              <a:t>)</a:t>
            </a:r>
          </a:p>
          <a:p>
            <a:endParaRPr lang="pl-PL" sz="1600" b="1" dirty="0">
              <a:latin typeface="+mn-lt"/>
            </a:endParaRPr>
          </a:p>
          <a:p>
            <a:r>
              <a:rPr lang="pl-PL" b="1" dirty="0">
                <a:solidFill>
                  <a:srgbClr val="0000FF"/>
                </a:solidFill>
                <a:latin typeface="+mn-lt"/>
              </a:rPr>
              <a:t>Obrót wewnątrz UE – art. 5, 8 i 9 Rozp. 338/97</a:t>
            </a:r>
          </a:p>
          <a:p>
            <a:endParaRPr lang="pl-PL" sz="1600" b="1" dirty="0">
              <a:latin typeface="+mn-lt"/>
            </a:endParaRPr>
          </a:p>
          <a:p>
            <a:pPr marL="285750" indent="-285750">
              <a:buFont typeface="Wingdings" panose="05000000000000000000" pitchFamily="2" charset="2"/>
              <a:buChar char="ü"/>
            </a:pPr>
            <a:r>
              <a:rPr lang="pl-PL" altLang="pl-PL" sz="1600" b="1" dirty="0">
                <a:latin typeface="+mn-lt"/>
              </a:rPr>
              <a:t>ŚWIADECTWO LEGALNEGO WEJŚCIA W POSIADANIE </a:t>
            </a:r>
          </a:p>
          <a:p>
            <a:pPr marL="285750" indent="-285750">
              <a:buFont typeface="Wingdings" panose="05000000000000000000" pitchFamily="2" charset="2"/>
              <a:buChar char="ü"/>
            </a:pPr>
            <a:r>
              <a:rPr lang="pl-PL" altLang="pl-PL" sz="1600" b="1" dirty="0">
                <a:latin typeface="+mn-lt"/>
              </a:rPr>
              <a:t>ŚWIADECTWO DO UŻYTKU KOMERCYJNEGO</a:t>
            </a:r>
          </a:p>
          <a:p>
            <a:pPr marL="285750" indent="-285750">
              <a:buFont typeface="Wingdings" panose="05000000000000000000" pitchFamily="2" charset="2"/>
              <a:buChar char="ü"/>
            </a:pPr>
            <a:r>
              <a:rPr lang="pl-PL" altLang="pl-PL" sz="1600" b="1" dirty="0">
                <a:latin typeface="+mn-lt"/>
              </a:rPr>
              <a:t>ŚWIADECTWO PRZEWOZU ŻYWYCH ZWIERZĄT </a:t>
            </a:r>
            <a:br>
              <a:rPr lang="pl-PL" altLang="pl-PL" sz="1600" b="1" dirty="0">
                <a:latin typeface="+mn-lt"/>
              </a:rPr>
            </a:br>
            <a:br>
              <a:rPr lang="pl-PL" sz="1600" b="1" dirty="0"/>
            </a:br>
            <a:br>
              <a:rPr lang="pl-PL" dirty="0">
                <a:effectLst>
                  <a:outerShdw blurRad="38100" dist="38100" dir="2700000" algn="tl">
                    <a:srgbClr val="000000">
                      <a:alpha val="43137"/>
                    </a:srgbClr>
                  </a:outerShdw>
                </a:effectLst>
              </a:rPr>
            </a:br>
            <a:br>
              <a:rPr lang="pl-PL" dirty="0"/>
            </a:br>
            <a:br>
              <a:rPr lang="pl-PL" dirty="0">
                <a:effectLst>
                  <a:outerShdw blurRad="38100" dist="38100" dir="2700000" algn="tl">
                    <a:srgbClr val="000000">
                      <a:alpha val="43137"/>
                    </a:srgbClr>
                  </a:outerShdw>
                </a:effectLst>
              </a:rPr>
            </a:br>
            <a:r>
              <a:rPr lang="pl-PL" dirty="0"/>
              <a:t>  </a:t>
            </a:r>
          </a:p>
        </p:txBody>
      </p:sp>
      <p:sp>
        <p:nvSpPr>
          <p:cNvPr id="4" name="Prostokąt: zaokrąglone rogi 3">
            <a:extLst>
              <a:ext uri="{FF2B5EF4-FFF2-40B4-BE49-F238E27FC236}">
                <a16:creationId xmlns:a16="http://schemas.microsoft.com/office/drawing/2014/main" id="{79687507-BCA9-4B30-A0BC-00AFE0AB36A8}"/>
              </a:ext>
            </a:extLst>
          </p:cNvPr>
          <p:cNvSpPr/>
          <p:nvPr/>
        </p:nvSpPr>
        <p:spPr>
          <a:xfrm>
            <a:off x="270588" y="2845836"/>
            <a:ext cx="1542547" cy="1166327"/>
          </a:xfrm>
          <a:prstGeom prst="roundRect">
            <a:avLst/>
          </a:prstGeom>
          <a:scene3d>
            <a:camera prst="perspectiveBelow"/>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a:t>Wzory Rozp. 972/2012</a:t>
            </a:r>
          </a:p>
        </p:txBody>
      </p:sp>
    </p:spTree>
    <p:extLst>
      <p:ext uri="{BB962C8B-B14F-4D97-AF65-F5344CB8AC3E}">
        <p14:creationId xmlns:p14="http://schemas.microsoft.com/office/powerpoint/2010/main" val="36037678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p:cNvSpPr txBox="1"/>
          <p:nvPr/>
        </p:nvSpPr>
        <p:spPr>
          <a:xfrm>
            <a:off x="2257424" y="308104"/>
            <a:ext cx="6143625" cy="1077218"/>
          </a:xfrm>
          <a:prstGeom prst="rect">
            <a:avLst/>
          </a:prstGeom>
          <a:solidFill>
            <a:srgbClr val="92D05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3200" b="1" dirty="0"/>
              <a:t>Przewóz okazów CITES przez granicę UE</a:t>
            </a:r>
            <a:endParaRPr lang="pl-PL" sz="3200" b="1" dirty="0"/>
          </a:p>
        </p:txBody>
      </p:sp>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6037" y="1733550"/>
            <a:ext cx="5486400" cy="4610100"/>
          </a:xfrm>
          <a:prstGeom prst="rect">
            <a:avLst/>
          </a:prstGeom>
        </p:spPr>
      </p:pic>
    </p:spTree>
    <p:extLst>
      <p:ext uri="{BB962C8B-B14F-4D97-AF65-F5344CB8AC3E}">
        <p14:creationId xmlns:p14="http://schemas.microsoft.com/office/powerpoint/2010/main" val="24454482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6254D60-559B-4A98-8049-A0C829BE523D}"/>
              </a:ext>
            </a:extLst>
          </p:cNvPr>
          <p:cNvSpPr>
            <a:spLocks noGrp="1"/>
          </p:cNvSpPr>
          <p:nvPr>
            <p:ph type="title"/>
          </p:nvPr>
        </p:nvSpPr>
        <p:spPr>
          <a:xfrm>
            <a:off x="1940767" y="283354"/>
            <a:ext cx="6802017" cy="1143000"/>
          </a:xfrm>
        </p:spPr>
        <p:txBody>
          <a:bodyPr/>
          <a:lstStyle/>
          <a:p>
            <a:r>
              <a:rPr lang="pl-PL" sz="2400" b="1" dirty="0"/>
              <a:t>Zasady wprowadzania do UE, wyprowadzania z UE oraz miejsca kontroli okazów CITES </a:t>
            </a:r>
            <a:br>
              <a:rPr lang="pl-PL" dirty="0"/>
            </a:br>
            <a:endParaRPr lang="pl-PL" dirty="0"/>
          </a:p>
        </p:txBody>
      </p:sp>
      <p:sp>
        <p:nvSpPr>
          <p:cNvPr id="3" name="Prostokąt 2">
            <a:extLst>
              <a:ext uri="{FF2B5EF4-FFF2-40B4-BE49-F238E27FC236}">
                <a16:creationId xmlns:a16="http://schemas.microsoft.com/office/drawing/2014/main" id="{A581FC03-FABA-443F-853D-76B06ED1EEBF}"/>
              </a:ext>
            </a:extLst>
          </p:cNvPr>
          <p:cNvSpPr/>
          <p:nvPr/>
        </p:nvSpPr>
        <p:spPr>
          <a:xfrm>
            <a:off x="933061" y="1464700"/>
            <a:ext cx="7809723" cy="3491340"/>
          </a:xfrm>
          <a:prstGeom prst="rect">
            <a:avLst/>
          </a:prstGeom>
        </p:spPr>
        <p:txBody>
          <a:bodyPr wrap="square">
            <a:spAutoFit/>
          </a:bodyPr>
          <a:lstStyle/>
          <a:p>
            <a:pPr marL="342900" lvl="0" indent="-342900">
              <a:spcBef>
                <a:spcPts val="1000"/>
              </a:spcBef>
              <a:spcAft>
                <a:spcPts val="1000"/>
              </a:spcAft>
              <a:buFont typeface="Symbol" panose="05050102010706020507" pitchFamily="18" charset="2"/>
              <a:buChar char=""/>
            </a:pPr>
            <a:r>
              <a:rPr lang="pl-PL" sz="2000" b="1" u="sng" dirty="0">
                <a:solidFill>
                  <a:srgbClr val="000000"/>
                </a:solidFill>
                <a:highlight>
                  <a:srgbClr val="FFFF00"/>
                </a:highlight>
                <a:latin typeface="+mn-lt"/>
                <a:ea typeface="Calibri" panose="020F0502020204030204" pitchFamily="34" charset="0"/>
              </a:rPr>
              <a:t>Wprowadzenie do UE </a:t>
            </a:r>
            <a:r>
              <a:rPr lang="pl-PL" sz="2000" b="1" dirty="0">
                <a:solidFill>
                  <a:srgbClr val="000000"/>
                </a:solidFill>
                <a:latin typeface="+mn-lt"/>
                <a:ea typeface="Calibri" panose="020F0502020204030204" pitchFamily="34" charset="0"/>
              </a:rPr>
              <a:t>okazów podlega przeprowadzeniu niezbędnych kontroli  i wymaga uprzedniego przedstawienia (w urzędzie celnym granicznym) zezwolenia na przywóz</a:t>
            </a:r>
          </a:p>
          <a:p>
            <a:pPr marL="342900" lvl="0" indent="-342900">
              <a:spcBef>
                <a:spcPts val="1000"/>
              </a:spcBef>
              <a:spcAft>
                <a:spcPts val="1000"/>
              </a:spcAft>
              <a:buFont typeface="Symbol" panose="05050102010706020507" pitchFamily="18" charset="2"/>
              <a:buChar char=""/>
            </a:pPr>
            <a:r>
              <a:rPr lang="pl-PL" sz="2000" b="1" dirty="0">
                <a:solidFill>
                  <a:srgbClr val="000000"/>
                </a:solidFill>
                <a:latin typeface="+mn-lt"/>
                <a:ea typeface="Calibri" panose="020F0502020204030204" pitchFamily="34" charset="0"/>
              </a:rPr>
              <a:t> </a:t>
            </a:r>
            <a:r>
              <a:rPr lang="pl-PL" sz="2000" b="1" u="sng" dirty="0">
                <a:solidFill>
                  <a:srgbClr val="000000"/>
                </a:solidFill>
                <a:highlight>
                  <a:srgbClr val="FFFF00"/>
                </a:highlight>
                <a:latin typeface="+mn-lt"/>
                <a:ea typeface="Calibri" panose="020F0502020204030204" pitchFamily="34" charset="0"/>
                <a:cs typeface="Times New Roman" panose="02020603050405020304" pitchFamily="18" charset="0"/>
              </a:rPr>
              <a:t>Wywóz lub powrotny wywóz ze UE </a:t>
            </a:r>
            <a:r>
              <a:rPr lang="pl-PL" sz="2000" b="1" dirty="0">
                <a:solidFill>
                  <a:srgbClr val="000000"/>
                </a:solidFill>
                <a:latin typeface="+mn-lt"/>
                <a:ea typeface="Calibri" panose="020F0502020204030204" pitchFamily="34" charset="0"/>
                <a:cs typeface="Times New Roman" panose="02020603050405020304" pitchFamily="18" charset="0"/>
              </a:rPr>
              <a:t>podlega przeprowadzeniu niezbędnych kontroli i wymaga uprzedniego przedstawienia (w urzędzie celnym, w którym spełniane będą formalności wywozowe) zezwolenia na wywóz lub świadectwa powrotnego wywozu</a:t>
            </a:r>
            <a:endParaRPr lang="pl-PL" sz="2000" b="1" dirty="0">
              <a:solidFill>
                <a:srgbClr val="006600"/>
              </a:solidFill>
              <a:latin typeface="+mn-lt"/>
              <a:ea typeface="Calibri" panose="020F0502020204030204" pitchFamily="34" charset="0"/>
              <a:cs typeface="Times New Roman" panose="02020603050405020304" pitchFamily="18" charset="0"/>
            </a:endParaRPr>
          </a:p>
          <a:p>
            <a:pPr lvl="0">
              <a:lnSpc>
                <a:spcPct val="107000"/>
              </a:lnSpc>
              <a:spcAft>
                <a:spcPts val="0"/>
              </a:spcAft>
            </a:pPr>
            <a:endParaRPr lang="pl-PL" sz="1600" b="1" dirty="0">
              <a:latin typeface="+mn-lt"/>
              <a:ea typeface="Calibri" panose="020F0502020204030204" pitchFamily="34" charset="0"/>
              <a:cs typeface="Times New Roman" panose="02020603050405020304" pitchFamily="18" charset="0"/>
            </a:endParaRPr>
          </a:p>
        </p:txBody>
      </p:sp>
      <p:pic>
        <p:nvPicPr>
          <p:cNvPr id="4" name="Picture 4">
            <a:extLst>
              <a:ext uri="{FF2B5EF4-FFF2-40B4-BE49-F238E27FC236}">
                <a16:creationId xmlns:a16="http://schemas.microsoft.com/office/drawing/2014/main" id="{03519FD9-7145-47B5-8BE2-B74A94DBBFC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8565" y="4263180"/>
            <a:ext cx="2038825" cy="1820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pole tekstowe 5">
            <a:extLst>
              <a:ext uri="{FF2B5EF4-FFF2-40B4-BE49-F238E27FC236}">
                <a16:creationId xmlns:a16="http://schemas.microsoft.com/office/drawing/2014/main" id="{5F1026B2-BBE3-4B82-8EF4-9E48CA8C950F}"/>
              </a:ext>
            </a:extLst>
          </p:cNvPr>
          <p:cNvSpPr txBox="1"/>
          <p:nvPr/>
        </p:nvSpPr>
        <p:spPr>
          <a:xfrm>
            <a:off x="1101011" y="5720242"/>
            <a:ext cx="7641773" cy="1062535"/>
          </a:xfrm>
          <a:prstGeom prst="rect">
            <a:avLst/>
          </a:prstGeom>
          <a:noFill/>
        </p:spPr>
        <p:txBody>
          <a:bodyPr wrap="square">
            <a:spAutoFit/>
          </a:bodyPr>
          <a:lstStyle/>
          <a:p>
            <a:pPr marL="342900" lvl="0" indent="-342900">
              <a:lnSpc>
                <a:spcPct val="107000"/>
              </a:lnSpc>
              <a:spcAft>
                <a:spcPts val="800"/>
              </a:spcAft>
              <a:buFont typeface="Symbol" panose="05050102010706020507" pitchFamily="18" charset="2"/>
              <a:buChar char=""/>
            </a:pPr>
            <a:r>
              <a:rPr lang="pl-PL" sz="1800" b="1" dirty="0">
                <a:solidFill>
                  <a:schemeClr val="accent1"/>
                </a:solidFill>
                <a:latin typeface="+mn-lt"/>
                <a:ea typeface="Calibri" panose="020F0502020204030204" pitchFamily="34" charset="0"/>
                <a:cs typeface="Times New Roman" panose="02020603050405020304" pitchFamily="18" charset="0"/>
              </a:rPr>
              <a:t>Sankcje karne </a:t>
            </a:r>
          </a:p>
          <a:p>
            <a:pPr>
              <a:lnSpc>
                <a:spcPct val="107000"/>
              </a:lnSpc>
              <a:spcAft>
                <a:spcPts val="800"/>
              </a:spcAft>
            </a:pPr>
            <a:r>
              <a:rPr lang="pl-PL" sz="1800" b="1" dirty="0">
                <a:solidFill>
                  <a:schemeClr val="accent1"/>
                </a:solidFill>
                <a:latin typeface="+mn-lt"/>
                <a:ea typeface="Calibri" panose="020F0502020204030204" pitchFamily="34" charset="0"/>
                <a:cs typeface="Times New Roman" panose="02020603050405020304" pitchFamily="18" charset="0"/>
              </a:rPr>
              <a:t>      Przewóz przez granicę UE </a:t>
            </a:r>
            <a:r>
              <a:rPr lang="pl-PL" b="1" dirty="0">
                <a:solidFill>
                  <a:schemeClr val="accent1"/>
                </a:solidFill>
                <a:latin typeface="+mn-lt"/>
                <a:ea typeface="Calibri" panose="020F0502020204030204" pitchFamily="34" charset="0"/>
                <a:cs typeface="Times New Roman" panose="02020603050405020304" pitchFamily="18" charset="0"/>
              </a:rPr>
              <a:t> </a:t>
            </a:r>
            <a:r>
              <a:rPr lang="pl-PL" sz="1800" b="1" dirty="0">
                <a:solidFill>
                  <a:schemeClr val="accent1"/>
                </a:solidFill>
                <a:latin typeface="+mn-lt"/>
                <a:ea typeface="Calibri" panose="020F0502020204030204" pitchFamily="34" charset="0"/>
                <a:cs typeface="Times New Roman" panose="02020603050405020304" pitchFamily="18" charset="0"/>
              </a:rPr>
              <a:t>bez zezwolenia albo wbrew jego</a:t>
            </a:r>
            <a:br>
              <a:rPr lang="pl-PL" sz="1800" b="1" dirty="0">
                <a:solidFill>
                  <a:schemeClr val="accent1"/>
                </a:solidFill>
                <a:latin typeface="+mn-lt"/>
                <a:ea typeface="Calibri" panose="020F0502020204030204" pitchFamily="34" charset="0"/>
                <a:cs typeface="Times New Roman" panose="02020603050405020304" pitchFamily="18" charset="0"/>
              </a:rPr>
            </a:br>
            <a:r>
              <a:rPr lang="pl-PL" sz="1800" b="1" dirty="0">
                <a:solidFill>
                  <a:schemeClr val="accent1"/>
                </a:solidFill>
                <a:latin typeface="+mn-lt"/>
                <a:ea typeface="Calibri" panose="020F0502020204030204" pitchFamily="34" charset="0"/>
                <a:cs typeface="Times New Roman" panose="02020603050405020304" pitchFamily="18" charset="0"/>
              </a:rPr>
              <a:t>       warunkom  –</a:t>
            </a:r>
            <a:r>
              <a:rPr lang="pl-PL" b="1" dirty="0">
                <a:solidFill>
                  <a:schemeClr val="accent1"/>
                </a:solidFill>
                <a:latin typeface="+mn-lt"/>
                <a:ea typeface="Calibri" panose="020F0502020204030204" pitchFamily="34" charset="0"/>
                <a:cs typeface="Times New Roman" panose="02020603050405020304" pitchFamily="18" charset="0"/>
              </a:rPr>
              <a:t> </a:t>
            </a:r>
            <a:r>
              <a:rPr lang="pl-PL" sz="1800" b="1" dirty="0">
                <a:solidFill>
                  <a:schemeClr val="accent1"/>
                </a:solidFill>
                <a:latin typeface="+mn-lt"/>
                <a:ea typeface="Calibri" panose="020F0502020204030204" pitchFamily="34" charset="0"/>
                <a:cs typeface="Times New Roman" panose="02020603050405020304" pitchFamily="18" charset="0"/>
              </a:rPr>
              <a:t>art. 128 1) </a:t>
            </a:r>
            <a:r>
              <a:rPr lang="pl-PL" sz="1800" b="1" dirty="0" err="1">
                <a:solidFill>
                  <a:schemeClr val="accent1"/>
                </a:solidFill>
                <a:latin typeface="+mn-lt"/>
                <a:ea typeface="Calibri" panose="020F0502020204030204" pitchFamily="34" charset="0"/>
                <a:cs typeface="Times New Roman" panose="02020603050405020304" pitchFamily="18" charset="0"/>
              </a:rPr>
              <a:t>Uo</a:t>
            </a:r>
            <a:r>
              <a:rPr lang="pl-PL" sz="1800" b="1" dirty="0">
                <a:solidFill>
                  <a:schemeClr val="accent1"/>
                </a:solidFill>
                <a:latin typeface="+mn-lt"/>
                <a:ea typeface="Calibri" panose="020F0502020204030204" pitchFamily="34" charset="0"/>
                <a:cs typeface="Times New Roman" panose="02020603050405020304" pitchFamily="18" charset="0"/>
              </a:rPr>
              <a:t> </a:t>
            </a:r>
            <a:r>
              <a:rPr lang="pl-PL" sz="1800" b="1" dirty="0" err="1">
                <a:solidFill>
                  <a:schemeClr val="accent1"/>
                </a:solidFill>
                <a:latin typeface="+mn-lt"/>
                <a:ea typeface="Calibri" panose="020F0502020204030204" pitchFamily="34" charset="0"/>
                <a:cs typeface="Times New Roman" panose="02020603050405020304" pitchFamily="18" charset="0"/>
              </a:rPr>
              <a:t>o.p</a:t>
            </a:r>
            <a:r>
              <a:rPr lang="pl-PL" sz="1800" b="1" dirty="0">
                <a:solidFill>
                  <a:schemeClr val="accent1"/>
                </a:solidFill>
                <a:latin typeface="+mn-lt"/>
                <a:ea typeface="Calibri" panose="020F0502020204030204" pitchFamily="34" charset="0"/>
                <a:cs typeface="Times New Roman" panose="02020603050405020304" pitchFamily="18" charset="0"/>
              </a:rPr>
              <a:t>.</a:t>
            </a:r>
            <a:endParaRPr lang="pl-PL" sz="1800" b="1" dirty="0">
              <a:solidFill>
                <a:schemeClr val="accent1"/>
              </a:solidFill>
              <a:effectLst/>
              <a:latin typeface="+mn-lt"/>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8B39E2ED-2610-44D5-BE39-36B3AD50CB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22311" y="4578108"/>
            <a:ext cx="2892489" cy="117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4029783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ymbol zastępczy numeru slajdu 3"/>
          <p:cNvSpPr>
            <a:spLocks noGrp="1"/>
          </p:cNvSpPr>
          <p:nvPr>
            <p:ph type="sldNum" sz="quarter" idx="12"/>
          </p:nvPr>
        </p:nvSpPr>
        <p:spPr/>
        <p:txBody>
          <a:bodyPr/>
          <a:lstStyle/>
          <a:p>
            <a:pPr>
              <a:defRPr/>
            </a:pPr>
            <a:fld id="{B8E8AB0A-6180-4454-AA3A-F3AE8C563281}" type="slidenum">
              <a:rPr lang="pl-PL" smtClean="0"/>
              <a:pPr>
                <a:defRPr/>
              </a:pPr>
              <a:t>46</a:t>
            </a:fld>
            <a:endParaRPr lang="pl-PL"/>
          </a:p>
        </p:txBody>
      </p:sp>
      <p:sp>
        <p:nvSpPr>
          <p:cNvPr id="14341" name="Prostokąt 4"/>
          <p:cNvSpPr>
            <a:spLocks noChangeArrowheads="1"/>
          </p:cNvSpPr>
          <p:nvPr/>
        </p:nvSpPr>
        <p:spPr bwMode="auto">
          <a:xfrm>
            <a:off x="3805238" y="1469886"/>
            <a:ext cx="549592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r>
              <a:rPr lang="pl-PL" altLang="pl-PL" sz="2800" b="1" dirty="0"/>
              <a:t>art. 4 (338/97)</a:t>
            </a:r>
          </a:p>
          <a:p>
            <a:pPr algn="ctr" eaLnBrk="1" hangingPunct="1">
              <a:spcBef>
                <a:spcPct val="0"/>
              </a:spcBef>
              <a:buFontTx/>
              <a:buNone/>
            </a:pPr>
            <a:endParaRPr lang="pl-PL" altLang="pl-PL" sz="2800" dirty="0"/>
          </a:p>
          <a:p>
            <a:pPr algn="ctr" eaLnBrk="1" hangingPunct="1">
              <a:spcBef>
                <a:spcPct val="0"/>
              </a:spcBef>
              <a:buFontTx/>
              <a:buNone/>
            </a:pPr>
            <a:r>
              <a:rPr lang="pl-PL" altLang="pl-PL" sz="2800" dirty="0"/>
              <a:t>ust. 1 – </a:t>
            </a:r>
            <a:r>
              <a:rPr lang="pl-PL" altLang="pl-PL" sz="2800" b="1" dirty="0"/>
              <a:t>okazy z aneksu A</a:t>
            </a:r>
          </a:p>
          <a:p>
            <a:pPr algn="ctr" eaLnBrk="1" hangingPunct="1">
              <a:spcBef>
                <a:spcPct val="0"/>
              </a:spcBef>
              <a:buFontTx/>
              <a:buNone/>
            </a:pPr>
            <a:r>
              <a:rPr lang="pl-PL" altLang="pl-PL" sz="2800" dirty="0"/>
              <a:t>ust. 2 – </a:t>
            </a:r>
            <a:r>
              <a:rPr lang="pl-PL" altLang="pl-PL" sz="2800" b="1" dirty="0"/>
              <a:t>okazy z aneksu B</a:t>
            </a:r>
          </a:p>
          <a:p>
            <a:pPr algn="ctr" eaLnBrk="1" hangingPunct="1">
              <a:spcBef>
                <a:spcPct val="0"/>
              </a:spcBef>
              <a:buFontTx/>
              <a:buNone/>
            </a:pPr>
            <a:r>
              <a:rPr lang="pl-PL" altLang="pl-PL" sz="2800" dirty="0"/>
              <a:t>ust. 3 – </a:t>
            </a:r>
            <a:r>
              <a:rPr lang="pl-PL" altLang="pl-PL" sz="2800" b="1" dirty="0"/>
              <a:t>okazy z aneksu C</a:t>
            </a:r>
          </a:p>
          <a:p>
            <a:pPr algn="ctr" eaLnBrk="1" hangingPunct="1">
              <a:spcBef>
                <a:spcPct val="0"/>
              </a:spcBef>
              <a:buFontTx/>
              <a:buNone/>
            </a:pPr>
            <a:r>
              <a:rPr lang="pl-PL" altLang="pl-PL" sz="2800" dirty="0"/>
              <a:t>ust. 4 – </a:t>
            </a:r>
            <a:r>
              <a:rPr lang="pl-PL" altLang="pl-PL" sz="2800" b="1" dirty="0"/>
              <a:t>okazy z aneksu D</a:t>
            </a:r>
          </a:p>
        </p:txBody>
      </p:sp>
      <p:sp>
        <p:nvSpPr>
          <p:cNvPr id="3" name="pole tekstowe 2"/>
          <p:cNvSpPr txBox="1"/>
          <p:nvPr/>
        </p:nvSpPr>
        <p:spPr>
          <a:xfrm>
            <a:off x="2419350" y="312777"/>
            <a:ext cx="5467350" cy="646331"/>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pl-PL" altLang="pl-PL" sz="3600" b="1" dirty="0"/>
              <a:t>Przywóz okazów CITES </a:t>
            </a:r>
            <a:endParaRPr lang="pl-PL" sz="3600" b="1" dirty="0"/>
          </a:p>
        </p:txBody>
      </p:sp>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623" y="2052042"/>
            <a:ext cx="3124200" cy="2095500"/>
          </a:xfrm>
          <a:prstGeom prst="rect">
            <a:avLst/>
          </a:prstGeom>
        </p:spPr>
      </p:pic>
      <p:sp>
        <p:nvSpPr>
          <p:cNvPr id="5" name="pole tekstowe 4"/>
          <p:cNvSpPr txBox="1"/>
          <p:nvPr/>
        </p:nvSpPr>
        <p:spPr>
          <a:xfrm>
            <a:off x="1100623" y="5238185"/>
            <a:ext cx="7819053" cy="1200329"/>
          </a:xfrm>
          <a:prstGeom prst="rect">
            <a:avLst/>
          </a:prstGeom>
          <a:solidFill>
            <a:srgbClr val="FF9900"/>
          </a:solidFill>
        </p:spPr>
        <p:txBody>
          <a:bodyPr wrap="square" rtlCol="0">
            <a:spAutoFit/>
          </a:bodyPr>
          <a:lstStyle/>
          <a:p>
            <a:pPr algn="just"/>
            <a:r>
              <a:rPr lang="pl-PL" b="1" dirty="0"/>
              <a:t>Przedmiotowe przepisy określają obowiązek dla importera </a:t>
            </a:r>
            <a:r>
              <a:rPr lang="pl-PL" b="1" dirty="0" err="1"/>
              <a:t>polegajcy</a:t>
            </a:r>
            <a:r>
              <a:rPr lang="pl-PL" b="1" dirty="0"/>
              <a:t> na przedstawieniu w granicznym urzędzie celnym zezwolenia CITES na przywóz  lub zawiadomienia o przywozie okazów -  w zależności od gatunku przywożonego okazu</a:t>
            </a:r>
          </a:p>
        </p:txBody>
      </p:sp>
    </p:spTree>
    <p:extLst>
      <p:ext uri="{BB962C8B-B14F-4D97-AF65-F5344CB8AC3E}">
        <p14:creationId xmlns:p14="http://schemas.microsoft.com/office/powerpoint/2010/main" val="32607289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p:cNvSpPr txBox="1"/>
          <p:nvPr/>
        </p:nvSpPr>
        <p:spPr>
          <a:xfrm>
            <a:off x="477736" y="1048795"/>
            <a:ext cx="6223851" cy="2308324"/>
          </a:xfrm>
          <a:prstGeom prst="rect">
            <a:avLst/>
          </a:prstGeom>
          <a:solidFill>
            <a:srgbClr val="FF9900"/>
          </a:solidFill>
        </p:spPr>
        <p:txBody>
          <a:bodyPr wrap="square" rtlCol="0">
            <a:spAutoFit/>
          </a:bodyPr>
          <a:lstStyle/>
          <a:p>
            <a:pPr algn="ctr"/>
            <a:r>
              <a:rPr lang="pl-PL" dirty="0"/>
              <a:t>Każdy przewóz przez granicę UE czyli przywóz, wywóz czy tranzyt </a:t>
            </a:r>
            <a:r>
              <a:rPr lang="pl-PL" b="1" dirty="0"/>
              <a:t>może być dokonany </a:t>
            </a:r>
            <a:br>
              <a:rPr lang="pl-PL" dirty="0"/>
            </a:br>
            <a:r>
              <a:rPr lang="pl-PL" b="1" dirty="0">
                <a:solidFill>
                  <a:schemeClr val="accent5"/>
                </a:solidFill>
              </a:rPr>
              <a:t>wyłącznie na podstawie ważnych dokumentów CITES, wystawionych przed przekroczeniem granicy </a:t>
            </a:r>
            <a:r>
              <a:rPr lang="pl-PL" b="1" dirty="0">
                <a:solidFill>
                  <a:srgbClr val="0000FF"/>
                </a:solidFill>
              </a:rPr>
              <a:t>lub w trybie retrospektywnym </a:t>
            </a:r>
            <a:r>
              <a:rPr lang="pl-PL" b="1" dirty="0">
                <a:solidFill>
                  <a:schemeClr val="accent5"/>
                </a:solidFill>
              </a:rPr>
              <a:t>oraz  wymaga zgłoszenia się osoby dokonującej tej czynności do organu celnego</a:t>
            </a:r>
            <a:r>
              <a:rPr lang="pl-PL" b="1" dirty="0">
                <a:solidFill>
                  <a:srgbClr val="FF0000"/>
                </a:solidFill>
              </a:rPr>
              <a:t> </a:t>
            </a:r>
            <a:r>
              <a:rPr lang="pl-PL" b="1" dirty="0">
                <a:solidFill>
                  <a:srgbClr val="C00000"/>
                </a:solidFill>
              </a:rPr>
              <a:t>wraz z dokumentami i okazami </a:t>
            </a:r>
          </a:p>
          <a:p>
            <a:pPr algn="ctr"/>
            <a:r>
              <a:rPr lang="pl-PL" dirty="0"/>
              <a:t>.</a:t>
            </a:r>
          </a:p>
        </p:txBody>
      </p:sp>
      <p:sp>
        <p:nvSpPr>
          <p:cNvPr id="3" name="pole tekstowe 2"/>
          <p:cNvSpPr txBox="1"/>
          <p:nvPr/>
        </p:nvSpPr>
        <p:spPr>
          <a:xfrm>
            <a:off x="3589662" y="176004"/>
            <a:ext cx="2790825" cy="984885"/>
          </a:xfrm>
          <a:prstGeom prst="rect">
            <a:avLst/>
          </a:prstGeom>
          <a:noFill/>
        </p:spPr>
        <p:txBody>
          <a:bodyPr wrap="square" rtlCol="0">
            <a:spAutoFit/>
          </a:bodyPr>
          <a:lstStyle/>
          <a:p>
            <a:r>
              <a:rPr lang="pl-PL" sz="4000" b="1" dirty="0">
                <a:solidFill>
                  <a:srgbClr val="FF0000"/>
                </a:solidFill>
                <a:effectLst>
                  <a:outerShdw blurRad="38100" dist="38100" dir="2700000" algn="tl">
                    <a:srgbClr val="000000">
                      <a:alpha val="43137"/>
                    </a:srgbClr>
                  </a:outerShdw>
                </a:effectLst>
              </a:rPr>
              <a:t>UWAGA !!!</a:t>
            </a:r>
          </a:p>
          <a:p>
            <a:endParaRPr lang="pl-PL" dirty="0"/>
          </a:p>
        </p:txBody>
      </p:sp>
      <p:sp>
        <p:nvSpPr>
          <p:cNvPr id="5" name="pole tekstowe 4"/>
          <p:cNvSpPr txBox="1"/>
          <p:nvPr/>
        </p:nvSpPr>
        <p:spPr>
          <a:xfrm>
            <a:off x="698068" y="3205330"/>
            <a:ext cx="7747864" cy="2400657"/>
          </a:xfrm>
          <a:prstGeom prst="rect">
            <a:avLst/>
          </a:prstGeom>
          <a:solidFill>
            <a:srgbClr val="92D050"/>
          </a:solidFill>
        </p:spPr>
        <p:txBody>
          <a:bodyPr wrap="square" rtlCol="0">
            <a:spAutoFit/>
          </a:bodyPr>
          <a:lstStyle/>
          <a:p>
            <a:r>
              <a:rPr lang="pl-PL" b="1" i="1" dirty="0"/>
              <a:t>Przykładowy przepis dot. Okazów z Aneksu B</a:t>
            </a:r>
          </a:p>
          <a:p>
            <a:endParaRPr lang="pl-PL" b="1" i="1" dirty="0"/>
          </a:p>
          <a:p>
            <a:r>
              <a:rPr lang="pl-PL" sz="1600" i="1" dirty="0"/>
              <a:t>Artykuł 4 ust. 2 rozporządzenia 338/97</a:t>
            </a:r>
          </a:p>
          <a:p>
            <a:r>
              <a:rPr lang="pl-PL" sz="1600" b="1" dirty="0"/>
              <a:t>Wprowadzenie do Wspólnoty</a:t>
            </a:r>
          </a:p>
          <a:p>
            <a:pPr algn="just"/>
            <a:r>
              <a:rPr lang="pl-PL" sz="1600" dirty="0"/>
              <a:t>1. Wprowadzenie do Wspólnoty (UE) okazów gatunków wymienionych </a:t>
            </a:r>
            <a:br>
              <a:rPr lang="pl-PL" sz="1600" dirty="0"/>
            </a:br>
            <a:r>
              <a:rPr lang="pl-PL" sz="1600" dirty="0"/>
              <a:t>w </a:t>
            </a:r>
            <a:r>
              <a:rPr lang="pl-PL" sz="1600" b="1" dirty="0"/>
              <a:t>załączniku B </a:t>
            </a:r>
            <a:r>
              <a:rPr lang="pl-PL" sz="1600" dirty="0"/>
              <a:t>podlega przeprowadzeniu niezbędnych kontroli</a:t>
            </a:r>
            <a:br>
              <a:rPr lang="pl-PL" sz="1600" dirty="0"/>
            </a:br>
            <a:r>
              <a:rPr lang="pl-PL" sz="1600" dirty="0"/>
              <a:t>i wymaga </a:t>
            </a:r>
            <a:r>
              <a:rPr lang="pl-PL" sz="1600" b="1" dirty="0">
                <a:solidFill>
                  <a:srgbClr val="FF0000"/>
                </a:solidFill>
              </a:rPr>
              <a:t>uprzedniego przedstawienia zezwolenia na przywóz </a:t>
            </a:r>
            <a:r>
              <a:rPr lang="pl-PL" sz="1600" dirty="0"/>
              <a:t>wydanego przez organ administracyjny Państwa Członkowskiego przeznaczenia w granicznym urzędzie celnym w miejscu wprowadzenia</a:t>
            </a:r>
            <a:r>
              <a:rPr lang="pl-PL" dirty="0"/>
              <a:t>.</a:t>
            </a:r>
          </a:p>
        </p:txBody>
      </p:sp>
      <p:sp>
        <p:nvSpPr>
          <p:cNvPr id="6" name="pole tekstowe 5"/>
          <p:cNvSpPr txBox="1"/>
          <p:nvPr/>
        </p:nvSpPr>
        <p:spPr>
          <a:xfrm>
            <a:off x="311052" y="5676716"/>
            <a:ext cx="8134880" cy="923330"/>
          </a:xfrm>
          <a:prstGeom prst="rect">
            <a:avLst/>
          </a:prstGeom>
          <a:solidFill>
            <a:srgbClr val="FF9900"/>
          </a:solidFill>
        </p:spPr>
        <p:txBody>
          <a:bodyPr wrap="square" rtlCol="0">
            <a:spAutoFit/>
          </a:bodyPr>
          <a:lstStyle/>
          <a:p>
            <a:pPr algn="just"/>
            <a:r>
              <a:rPr lang="pl-PL" b="1" dirty="0"/>
              <a:t>Przepisy UE określają także obowiązki osoby przewożącej okazy </a:t>
            </a:r>
            <a:r>
              <a:rPr lang="pl-PL" dirty="0"/>
              <a:t>(Art. 22 rozporządzenia 865/2007 - „Dokumenty składane przez importera w urzędzie celnym”), </a:t>
            </a:r>
            <a:r>
              <a:rPr lang="pl-PL" b="1" dirty="0"/>
              <a:t>a także cały proces przedstawiania dokumentów do kontroli</a:t>
            </a:r>
          </a:p>
        </p:txBody>
      </p:sp>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0927" y="1048795"/>
            <a:ext cx="2171700" cy="2857500"/>
          </a:xfrm>
          <a:prstGeom prst="rect">
            <a:avLst/>
          </a:prstGeom>
        </p:spPr>
      </p:pic>
    </p:spTree>
    <p:extLst>
      <p:ext uri="{BB962C8B-B14F-4D97-AF65-F5344CB8AC3E}">
        <p14:creationId xmlns:p14="http://schemas.microsoft.com/office/powerpoint/2010/main" val="1701383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5"/>
          <p:cNvSpPr>
            <a:spLocks noGrp="1" noChangeArrowheads="1"/>
          </p:cNvSpPr>
          <p:nvPr>
            <p:ph type="subTitle" idx="4294967295"/>
          </p:nvPr>
        </p:nvSpPr>
        <p:spPr>
          <a:xfrm>
            <a:off x="1843087" y="2881324"/>
            <a:ext cx="6400800" cy="1152525"/>
          </a:xfrm>
        </p:spPr>
        <p:txBody>
          <a:bodyPr/>
          <a:lstStyle/>
          <a:p>
            <a:pPr marL="0" indent="0" algn="ctr">
              <a:buFontTx/>
              <a:buNone/>
              <a:defRPr/>
            </a:pPr>
            <a:r>
              <a:rPr lang="pl-PL" altLang="pl-PL" b="1" dirty="0">
                <a:solidFill>
                  <a:srgbClr val="FF0000"/>
                </a:solidFill>
              </a:rPr>
              <a:t>Dla Okazów z </a:t>
            </a:r>
            <a:r>
              <a:rPr lang="pl-PL" altLang="pl-PL" sz="3500" b="1" dirty="0">
                <a:solidFill>
                  <a:srgbClr val="FF0000"/>
                </a:solidFill>
              </a:rPr>
              <a:t>aneksów</a:t>
            </a:r>
            <a:r>
              <a:rPr lang="pl-PL" altLang="pl-PL" b="1" dirty="0">
                <a:solidFill>
                  <a:srgbClr val="FF0000"/>
                </a:solidFill>
              </a:rPr>
              <a:t> A i B</a:t>
            </a:r>
          </a:p>
          <a:p>
            <a:pPr marL="0" indent="0" algn="ctr">
              <a:buFontTx/>
              <a:buNone/>
              <a:defRPr/>
            </a:pPr>
            <a:r>
              <a:rPr lang="pl-PL" altLang="pl-PL" sz="2400" dirty="0"/>
              <a:t>(wzór – 792/2012 zał. I)</a:t>
            </a:r>
          </a:p>
          <a:p>
            <a:pPr marL="0" indent="0" algn="ctr">
              <a:buFontTx/>
              <a:buNone/>
              <a:defRPr/>
            </a:pPr>
            <a:endParaRPr lang="pl-PL" altLang="pl-PL" sz="2400" dirty="0">
              <a:effectLst>
                <a:outerShdw blurRad="38100" dist="38100" dir="2700000" algn="tl">
                  <a:srgbClr val="C0C0C0"/>
                </a:outerShdw>
              </a:effectLst>
            </a:endParaRPr>
          </a:p>
        </p:txBody>
      </p:sp>
      <p:sp>
        <p:nvSpPr>
          <p:cNvPr id="2" name="pole tekstowe 1"/>
          <p:cNvSpPr txBox="1"/>
          <p:nvPr/>
        </p:nvSpPr>
        <p:spPr>
          <a:xfrm>
            <a:off x="2419350" y="479160"/>
            <a:ext cx="6134100" cy="64611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3600" b="1" dirty="0">
                <a:effectLst>
                  <a:outerShdw blurRad="38100" dist="38100" dir="2700000" algn="tl">
                    <a:srgbClr val="C0C0C0"/>
                  </a:outerShdw>
                </a:effectLst>
              </a:rPr>
              <a:t>Zezwolenie na przywóz</a:t>
            </a:r>
            <a:endParaRPr lang="pl-PL" sz="3600" b="1" dirty="0"/>
          </a:p>
        </p:txBody>
      </p:sp>
      <p:sp>
        <p:nvSpPr>
          <p:cNvPr id="3" name="pole tekstowe 2"/>
          <p:cNvSpPr txBox="1"/>
          <p:nvPr/>
        </p:nvSpPr>
        <p:spPr>
          <a:xfrm>
            <a:off x="2728912" y="1904206"/>
            <a:ext cx="5514975" cy="954088"/>
          </a:xfrm>
          <a:prstGeom prst="rect">
            <a:avLst/>
          </a:prstGeom>
          <a:noFill/>
        </p:spPr>
        <p:txBody>
          <a:bodyPr>
            <a:spAutoFit/>
          </a:bodyPr>
          <a:lstStyle/>
          <a:p>
            <a:pPr algn="ctr">
              <a:defRPr/>
            </a:pPr>
            <a:r>
              <a:rPr lang="pl-PL" altLang="pl-PL" sz="2800" b="1" dirty="0"/>
              <a:t>ZEZWOLENIE IMPORTOWE</a:t>
            </a:r>
          </a:p>
          <a:p>
            <a:pPr algn="ctr">
              <a:defRPr/>
            </a:pPr>
            <a:r>
              <a:rPr lang="pl-PL" altLang="pl-PL" sz="2800" b="1" dirty="0"/>
              <a:t>CITES</a:t>
            </a:r>
          </a:p>
        </p:txBody>
      </p:sp>
      <p:sp>
        <p:nvSpPr>
          <p:cNvPr id="4" name="pole tekstowe 3"/>
          <p:cNvSpPr txBox="1"/>
          <p:nvPr/>
        </p:nvSpPr>
        <p:spPr>
          <a:xfrm>
            <a:off x="1181680" y="4578455"/>
            <a:ext cx="7645079" cy="1477328"/>
          </a:xfrm>
          <a:prstGeom prst="rect">
            <a:avLst/>
          </a:prstGeom>
          <a:solidFill>
            <a:srgbClr val="FF9900"/>
          </a:solidFill>
        </p:spPr>
        <p:txBody>
          <a:bodyPr wrap="square" rtlCol="0">
            <a:spAutoFit/>
          </a:bodyPr>
          <a:lstStyle/>
          <a:p>
            <a:pPr algn="just"/>
            <a:r>
              <a:rPr lang="pl-PL" b="1" dirty="0"/>
              <a:t>Zezwolenia CITES są wydawane przez organy administracyjne CITES krajów, które przystąpiły do Konwencji Waszyngtońskiej. </a:t>
            </a:r>
            <a:br>
              <a:rPr lang="pl-PL" b="1" dirty="0"/>
            </a:br>
            <a:r>
              <a:rPr lang="pl-PL" b="1" dirty="0"/>
              <a:t>W Polsce organem tym jest Minister ds. Środowiska. Technicznie dokumenty sporządzane są  w Departamencie Ochrony Przyrody  </a:t>
            </a:r>
            <a:br>
              <a:rPr lang="pl-PL" b="1" dirty="0"/>
            </a:br>
            <a:r>
              <a:rPr lang="pl-PL" b="1" dirty="0"/>
              <a:t>i składają się z oryginału i 3 kopii. </a:t>
            </a:r>
          </a:p>
        </p:txBody>
      </p:sp>
    </p:spTree>
    <p:extLst>
      <p:ext uri="{BB962C8B-B14F-4D97-AF65-F5344CB8AC3E}">
        <p14:creationId xmlns:p14="http://schemas.microsoft.com/office/powerpoint/2010/main" val="17885741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Znalezione obrazy dla zapytania dokument cites wzó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0"/>
            <a:ext cx="4972050" cy="665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209550" y="2326978"/>
            <a:ext cx="2650646" cy="1600438"/>
          </a:xfrm>
          <a:prstGeom prst="rect">
            <a:avLst/>
          </a:prstGeom>
          <a:solidFill>
            <a:srgbClr val="FF9900"/>
          </a:solidFill>
        </p:spPr>
        <p:txBody>
          <a:bodyPr wrap="square" rtlCol="0">
            <a:spAutoFit/>
          </a:bodyPr>
          <a:lstStyle/>
          <a:p>
            <a:r>
              <a:rPr lang="pl-PL" sz="1400" b="1" dirty="0"/>
              <a:t>Oryginał  (1) – najważniejsza część zezwolenia uprawniająca do przekraczania granicy UE, sporządzona na papierze giloszowanym ze znakami wodnymi</a:t>
            </a:r>
          </a:p>
        </p:txBody>
      </p:sp>
      <p:pic>
        <p:nvPicPr>
          <p:cNvPr id="5" name="Picture 6" descr="Znalezione obrazy dla zapytania dokument cites wzó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0196" y="252442"/>
            <a:ext cx="394335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ole tekstowe 2"/>
          <p:cNvSpPr txBox="1"/>
          <p:nvPr/>
        </p:nvSpPr>
        <p:spPr>
          <a:xfrm>
            <a:off x="1810139" y="4271794"/>
            <a:ext cx="2865947" cy="1169551"/>
          </a:xfrm>
          <a:prstGeom prst="rect">
            <a:avLst/>
          </a:prstGeom>
          <a:solidFill>
            <a:srgbClr val="FF9900"/>
          </a:solidFill>
        </p:spPr>
        <p:txBody>
          <a:bodyPr wrap="square" rtlCol="0">
            <a:spAutoFit/>
          </a:bodyPr>
          <a:lstStyle/>
          <a:p>
            <a:r>
              <a:rPr lang="pl-PL" sz="1400" b="1" dirty="0"/>
              <a:t>Żółta kopia dla posiadacza (2)  okazu. Otrzymuje ją osoba przywożąca okaz do UE. </a:t>
            </a:r>
            <a:r>
              <a:rPr lang="pl-PL" sz="1400" b="1" dirty="0">
                <a:solidFill>
                  <a:srgbClr val="0000FF"/>
                </a:solidFill>
              </a:rPr>
              <a:t>Dokument pojawiający się w obrocie wewnątrzunijnym</a:t>
            </a:r>
            <a:r>
              <a:rPr lang="pl-PL" sz="1400" b="1" dirty="0"/>
              <a:t>.</a:t>
            </a:r>
          </a:p>
        </p:txBody>
      </p:sp>
      <p:pic>
        <p:nvPicPr>
          <p:cNvPr id="6" name="Picture 2" descr="Znalezione obrazy dla zapytania dokument cites wzó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8665" y="208659"/>
            <a:ext cx="3814763"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ole tekstowe 7"/>
          <p:cNvSpPr txBox="1"/>
          <p:nvPr/>
        </p:nvSpPr>
        <p:spPr>
          <a:xfrm>
            <a:off x="5354179" y="206432"/>
            <a:ext cx="3309249" cy="830997"/>
          </a:xfrm>
          <a:prstGeom prst="rect">
            <a:avLst/>
          </a:prstGeom>
          <a:solidFill>
            <a:srgbClr val="FF9900"/>
          </a:solidFill>
        </p:spPr>
        <p:txBody>
          <a:bodyPr wrap="square" rtlCol="0">
            <a:spAutoFit/>
          </a:bodyPr>
          <a:lstStyle/>
          <a:p>
            <a:pPr algn="just"/>
            <a:r>
              <a:rPr lang="pl-PL" sz="1600" b="1" dirty="0"/>
              <a:t>Zielona kopia kontrolna zwracana organowi celnemu (3) przy wywozie okazów z UE</a:t>
            </a:r>
          </a:p>
        </p:txBody>
      </p:sp>
      <p:pic>
        <p:nvPicPr>
          <p:cNvPr id="7" name="Picture 4" descr="Znalezione obrazy dla zapytania dokument cites wzó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6277" y="1618828"/>
            <a:ext cx="4086225" cy="540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ole tekstowe 8"/>
          <p:cNvSpPr txBox="1"/>
          <p:nvPr/>
        </p:nvSpPr>
        <p:spPr>
          <a:xfrm>
            <a:off x="5262465" y="2778821"/>
            <a:ext cx="3814763" cy="584775"/>
          </a:xfrm>
          <a:prstGeom prst="rect">
            <a:avLst/>
          </a:prstGeom>
          <a:solidFill>
            <a:srgbClr val="FF9900"/>
          </a:solidFill>
        </p:spPr>
        <p:txBody>
          <a:bodyPr wrap="square" rtlCol="0">
            <a:spAutoFit/>
          </a:bodyPr>
          <a:lstStyle/>
          <a:p>
            <a:r>
              <a:rPr lang="pl-PL" sz="1600" b="1" dirty="0"/>
              <a:t>Różowa kopia dla wystawcy (4) czyli Ministerstwa Środowiska  (A/A).</a:t>
            </a:r>
          </a:p>
        </p:txBody>
      </p:sp>
    </p:spTree>
    <p:extLst>
      <p:ext uri="{BB962C8B-B14F-4D97-AF65-F5344CB8AC3E}">
        <p14:creationId xmlns:p14="http://schemas.microsoft.com/office/powerpoint/2010/main" val="3396389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9">
            <a:extLst>
              <a:ext uri="{FF2B5EF4-FFF2-40B4-BE49-F238E27FC236}">
                <a16:creationId xmlns:a16="http://schemas.microsoft.com/office/drawing/2014/main" id="{E8778500-3E83-4A1E-BB56-59FB2A431A8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34651" y="4500867"/>
            <a:ext cx="3290887" cy="223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ytuł 1">
            <a:extLst>
              <a:ext uri="{FF2B5EF4-FFF2-40B4-BE49-F238E27FC236}">
                <a16:creationId xmlns:a16="http://schemas.microsoft.com/office/drawing/2014/main" id="{27CDEA81-9DFC-4AF0-B204-0C7A2B33547C}"/>
              </a:ext>
            </a:extLst>
          </p:cNvPr>
          <p:cNvSpPr>
            <a:spLocks noGrp="1"/>
          </p:cNvSpPr>
          <p:nvPr>
            <p:ph type="title"/>
          </p:nvPr>
        </p:nvSpPr>
        <p:spPr>
          <a:xfrm>
            <a:off x="1067901" y="403779"/>
            <a:ext cx="8328025" cy="711200"/>
          </a:xfrm>
        </p:spPr>
        <p:txBody>
          <a:bodyPr/>
          <a:lstStyle/>
          <a:p>
            <a:pPr algn="ctr"/>
            <a:r>
              <a:rPr lang="pl-PL" altLang="pl-PL" sz="3200" b="1" dirty="0">
                <a:solidFill>
                  <a:srgbClr val="FF0000"/>
                </a:solidFill>
                <a:latin typeface="Arial" panose="020B0604020202020204" pitchFamily="34" charset="0"/>
                <a:cs typeface="Arial" panose="020B0604020202020204" pitchFamily="34" charset="0"/>
              </a:rPr>
              <a:t>Izba Administracji Skarbowej </a:t>
            </a:r>
            <a:br>
              <a:rPr lang="pl-PL" altLang="pl-PL" sz="3200" b="1" dirty="0">
                <a:solidFill>
                  <a:srgbClr val="FF0000"/>
                </a:solidFill>
                <a:latin typeface="Arial" panose="020B0604020202020204" pitchFamily="34" charset="0"/>
                <a:cs typeface="Arial" panose="020B0604020202020204" pitchFamily="34" charset="0"/>
              </a:rPr>
            </a:br>
            <a:r>
              <a:rPr lang="pl-PL" altLang="pl-PL" sz="3200" b="1" dirty="0">
                <a:solidFill>
                  <a:srgbClr val="FF0000"/>
                </a:solidFill>
                <a:latin typeface="Arial" panose="020B0604020202020204" pitchFamily="34" charset="0"/>
                <a:cs typeface="Arial" panose="020B0604020202020204" pitchFamily="34" charset="0"/>
              </a:rPr>
              <a:t>w Gdańsku</a:t>
            </a:r>
          </a:p>
        </p:txBody>
      </p:sp>
      <p:sp>
        <p:nvSpPr>
          <p:cNvPr id="2" name="Tytuł 1">
            <a:extLst>
              <a:ext uri="{FF2B5EF4-FFF2-40B4-BE49-F238E27FC236}">
                <a16:creationId xmlns:a16="http://schemas.microsoft.com/office/drawing/2014/main" id="{2238F4BA-4BFD-4705-A268-64372B930CE9}"/>
              </a:ext>
            </a:extLst>
          </p:cNvPr>
          <p:cNvSpPr txBox="1">
            <a:spLocks/>
          </p:cNvSpPr>
          <p:nvPr/>
        </p:nvSpPr>
        <p:spPr bwMode="auto">
          <a:xfrm>
            <a:off x="3262338" y="2334428"/>
            <a:ext cx="4261989" cy="219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buFont typeface="Wingdings" panose="05000000000000000000" pitchFamily="2" charset="2"/>
              <a:buChar char="§"/>
              <a:defRPr/>
            </a:pPr>
            <a:r>
              <a:rPr lang="pl-PL" altLang="pl-PL" sz="2000" b="1" dirty="0">
                <a:solidFill>
                  <a:srgbClr val="FF0000"/>
                </a:solidFill>
                <a:latin typeface="Arial" panose="020B0604020202020204" pitchFamily="34" charset="0"/>
                <a:cs typeface="Arial" panose="020B0604020202020204" pitchFamily="34" charset="0"/>
              </a:rPr>
              <a:t> Delegatura w Gdańsku</a:t>
            </a:r>
          </a:p>
          <a:p>
            <a:pPr marL="85725">
              <a:defRPr/>
            </a:pPr>
            <a:r>
              <a:rPr lang="pl-PL" altLang="pl-PL" sz="1400" b="1" dirty="0">
                <a:solidFill>
                  <a:srgbClr val="0070C0"/>
                </a:solidFill>
                <a:latin typeface="Arial" panose="020B0604020202020204" pitchFamily="34" charset="0"/>
                <a:cs typeface="Arial" panose="020B0604020202020204" pitchFamily="34" charset="0"/>
              </a:rPr>
              <a:t>   - 4 OC graniczne (3 morskie + 1 lotniczy)</a:t>
            </a:r>
          </a:p>
          <a:p>
            <a:pPr marL="85725">
              <a:defRPr/>
            </a:pPr>
            <a:r>
              <a:rPr lang="pl-PL" altLang="pl-PL" sz="1400" b="1" dirty="0">
                <a:solidFill>
                  <a:srgbClr val="0070C0"/>
                </a:solidFill>
                <a:latin typeface="Arial" panose="020B0604020202020204" pitchFamily="34" charset="0"/>
                <a:cs typeface="Arial" panose="020B0604020202020204" pitchFamily="34" charset="0"/>
              </a:rPr>
              <a:t>   </a:t>
            </a:r>
            <a:r>
              <a:rPr lang="pl-PL" altLang="pl-PL" sz="1400" b="1" dirty="0">
                <a:latin typeface="Arial" panose="020B0604020202020204" pitchFamily="34" charset="0"/>
                <a:cs typeface="Arial" panose="020B0604020202020204" pitchFamily="34" charset="0"/>
              </a:rPr>
              <a:t>- 4 OC wewnętrzne  (w tym 1 OC Pocztowy)</a:t>
            </a:r>
          </a:p>
          <a:p>
            <a:pPr marL="177800" indent="-177800">
              <a:buFont typeface="Wingdings" panose="05000000000000000000" pitchFamily="2" charset="2"/>
              <a:buChar char="§"/>
              <a:defRPr/>
            </a:pPr>
            <a:r>
              <a:rPr lang="pl-PL" altLang="pl-PL" sz="2000" b="1" dirty="0">
                <a:solidFill>
                  <a:srgbClr val="FF0000"/>
                </a:solidFill>
                <a:latin typeface="Arial" panose="020B0604020202020204" pitchFamily="34" charset="0"/>
                <a:cs typeface="Arial" panose="020B0604020202020204" pitchFamily="34" charset="0"/>
              </a:rPr>
              <a:t>Delegatura  w Gdyni</a:t>
            </a:r>
            <a:br>
              <a:rPr lang="pl-PL" altLang="pl-PL" sz="2000" dirty="0">
                <a:solidFill>
                  <a:srgbClr val="0070C0"/>
                </a:solidFill>
                <a:latin typeface="Arial" panose="020B0604020202020204" pitchFamily="34" charset="0"/>
                <a:cs typeface="Arial" panose="020B0604020202020204" pitchFamily="34" charset="0"/>
              </a:rPr>
            </a:br>
            <a:r>
              <a:rPr lang="pl-PL" altLang="pl-PL" sz="1400" b="1" dirty="0">
                <a:solidFill>
                  <a:srgbClr val="0070C0"/>
                </a:solidFill>
                <a:latin typeface="Arial" panose="020B0604020202020204" pitchFamily="34" charset="0"/>
                <a:cs typeface="Arial" panose="020B0604020202020204" pitchFamily="34" charset="0"/>
              </a:rPr>
              <a:t> - 3 OC graniczne (morskie)</a:t>
            </a:r>
          </a:p>
          <a:p>
            <a:pPr>
              <a:defRPr/>
            </a:pPr>
            <a:r>
              <a:rPr lang="pl-PL" altLang="pl-PL" sz="1400" b="1" dirty="0">
                <a:solidFill>
                  <a:srgbClr val="00B050"/>
                </a:solidFill>
                <a:latin typeface="Arial" panose="020B0604020202020204" pitchFamily="34" charset="0"/>
                <a:cs typeface="Arial" panose="020B0604020202020204" pitchFamily="34" charset="0"/>
              </a:rPr>
              <a:t>     </a:t>
            </a:r>
            <a:r>
              <a:rPr lang="pl-PL" altLang="pl-PL" sz="1400" b="1" dirty="0">
                <a:latin typeface="Arial" panose="020B0604020202020204" pitchFamily="34" charset="0"/>
                <a:cs typeface="Arial" panose="020B0604020202020204" pitchFamily="34" charset="0"/>
              </a:rPr>
              <a:t>- 1 OC wewnętrzny </a:t>
            </a:r>
          </a:p>
          <a:p>
            <a:pPr marL="177800" indent="-177800">
              <a:buFont typeface="Wingdings" panose="05000000000000000000" pitchFamily="2" charset="2"/>
              <a:buChar char="§"/>
              <a:defRPr/>
            </a:pPr>
            <a:r>
              <a:rPr lang="pl-PL" altLang="pl-PL" sz="2000" b="1" dirty="0">
                <a:solidFill>
                  <a:srgbClr val="FF0000"/>
                </a:solidFill>
                <a:latin typeface="Arial" panose="020B0604020202020204" pitchFamily="34" charset="0"/>
                <a:cs typeface="Arial" panose="020B0604020202020204" pitchFamily="34" charset="0"/>
              </a:rPr>
              <a:t>Delegatura  w Słupsku</a:t>
            </a:r>
          </a:p>
          <a:p>
            <a:pPr>
              <a:defRPr/>
            </a:pPr>
            <a:r>
              <a:rPr lang="pl-PL" altLang="pl-PL" sz="1200" b="1" dirty="0">
                <a:latin typeface="Arial" panose="020B0604020202020204" pitchFamily="34" charset="0"/>
                <a:cs typeface="Arial" panose="020B0604020202020204" pitchFamily="34" charset="0"/>
              </a:rPr>
              <a:t>    </a:t>
            </a:r>
            <a:r>
              <a:rPr lang="pl-PL" altLang="pl-PL" sz="1400" b="1" dirty="0">
                <a:latin typeface="Arial" panose="020B0604020202020204" pitchFamily="34" charset="0"/>
                <a:cs typeface="Arial" panose="020B0604020202020204" pitchFamily="34" charset="0"/>
              </a:rPr>
              <a:t>-  2 OC wewnętrzne </a:t>
            </a:r>
            <a:endParaRPr lang="pl-PL" altLang="pl-PL" sz="3600" b="1" dirty="0">
              <a:latin typeface="Arial" panose="020B0604020202020204" pitchFamily="34" charset="0"/>
              <a:cs typeface="Arial" panose="020B0604020202020204" pitchFamily="34" charset="0"/>
            </a:endParaRPr>
          </a:p>
        </p:txBody>
      </p:sp>
      <p:pic>
        <p:nvPicPr>
          <p:cNvPr id="6149" name="Picture 3">
            <a:extLst>
              <a:ext uri="{FF2B5EF4-FFF2-40B4-BE49-F238E27FC236}">
                <a16:creationId xmlns:a16="http://schemas.microsoft.com/office/drawing/2014/main" id="{AFB62438-75C7-4FB3-8D01-A054C9B4315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4651" y="2471848"/>
            <a:ext cx="2233385" cy="223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ytuł 1">
            <a:extLst>
              <a:ext uri="{FF2B5EF4-FFF2-40B4-BE49-F238E27FC236}">
                <a16:creationId xmlns:a16="http://schemas.microsoft.com/office/drawing/2014/main" id="{9EF2BC6A-4DB2-477E-A7B7-3012B01CED84}"/>
              </a:ext>
            </a:extLst>
          </p:cNvPr>
          <p:cNvSpPr txBox="1">
            <a:spLocks/>
          </p:cNvSpPr>
          <p:nvPr/>
        </p:nvSpPr>
        <p:spPr bwMode="auto">
          <a:xfrm>
            <a:off x="4143834" y="4907559"/>
            <a:ext cx="4443412" cy="1708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buFont typeface="Wingdings" panose="05000000000000000000" pitchFamily="2" charset="2"/>
              <a:buChar char="§"/>
            </a:pPr>
            <a:r>
              <a:rPr lang="pl-PL" altLang="pl-PL" sz="2000" b="1" dirty="0">
                <a:latin typeface="Arial" panose="020B0604020202020204" pitchFamily="34" charset="0"/>
                <a:cs typeface="Arial" panose="020B0604020202020204" pitchFamily="34" charset="0"/>
              </a:rPr>
              <a:t> </a:t>
            </a:r>
            <a:r>
              <a:rPr lang="pl-PL" altLang="pl-PL" sz="2000" b="1" u="sng" dirty="0">
                <a:solidFill>
                  <a:srgbClr val="0070C0"/>
                </a:solidFill>
                <a:latin typeface="Arial" panose="020B0604020202020204" pitchFamily="34" charset="0"/>
                <a:cs typeface="Arial" panose="020B0604020202020204" pitchFamily="34" charset="0"/>
              </a:rPr>
              <a:t>Obrót morski - głównie towarowy </a:t>
            </a:r>
          </a:p>
          <a:p>
            <a:pPr>
              <a:buFont typeface="Wingdings" panose="05000000000000000000" pitchFamily="2" charset="2"/>
              <a:buChar char="§"/>
            </a:pPr>
            <a:r>
              <a:rPr lang="pl-PL" altLang="pl-PL" sz="2000" b="1" dirty="0">
                <a:latin typeface="Arial" panose="020B0604020202020204" pitchFamily="34" charset="0"/>
                <a:cs typeface="Arial" panose="020B0604020202020204" pitchFamily="34" charset="0"/>
              </a:rPr>
              <a:t> obrót  lotniczy - ruch towarowy </a:t>
            </a:r>
          </a:p>
          <a:p>
            <a:r>
              <a:rPr lang="pl-PL" altLang="pl-PL" sz="2000" b="1" dirty="0">
                <a:latin typeface="Arial" panose="020B0604020202020204" pitchFamily="34" charset="0"/>
                <a:cs typeface="Arial" panose="020B0604020202020204" pitchFamily="34" charset="0"/>
              </a:rPr>
              <a:t>   i pasażerski</a:t>
            </a:r>
          </a:p>
          <a:p>
            <a:pPr>
              <a:buFont typeface="Wingdings" panose="05000000000000000000" pitchFamily="2" charset="2"/>
              <a:buChar char="§"/>
            </a:pPr>
            <a:r>
              <a:rPr lang="pl-PL" altLang="pl-PL" sz="2000" b="1" dirty="0">
                <a:latin typeface="Arial" panose="020B0604020202020204" pitchFamily="34" charset="0"/>
                <a:cs typeface="Arial" panose="020B0604020202020204" pitchFamily="34" charset="0"/>
              </a:rPr>
              <a:t>  obrót pocztowy </a:t>
            </a:r>
          </a:p>
          <a:p>
            <a:pPr>
              <a:buFont typeface="Wingdings" panose="05000000000000000000" pitchFamily="2" charset="2"/>
              <a:buChar char="§"/>
            </a:pPr>
            <a:r>
              <a:rPr lang="pl-PL" altLang="pl-PL" sz="2000" b="1" dirty="0">
                <a:latin typeface="Arial" panose="020B0604020202020204" pitchFamily="34" charset="0"/>
                <a:cs typeface="Arial" panose="020B0604020202020204" pitchFamily="34" charset="0"/>
              </a:rPr>
              <a:t>  pozostały (OC wewnętrzne)</a:t>
            </a:r>
          </a:p>
        </p:txBody>
      </p:sp>
      <p:pic>
        <p:nvPicPr>
          <p:cNvPr id="6154" name="Obraz 9">
            <a:extLst>
              <a:ext uri="{FF2B5EF4-FFF2-40B4-BE49-F238E27FC236}">
                <a16:creationId xmlns:a16="http://schemas.microsoft.com/office/drawing/2014/main" id="{E9528641-D8C4-4477-9927-8516DFE2D53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3462" y="96977"/>
            <a:ext cx="1403397" cy="133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Obraz 3">
            <a:extLst>
              <a:ext uri="{FF2B5EF4-FFF2-40B4-BE49-F238E27FC236}">
                <a16:creationId xmlns:a16="http://schemas.microsoft.com/office/drawing/2014/main" id="{508BB5B5-EA5A-4B6A-B95A-14B934852A24}"/>
              </a:ext>
            </a:extLst>
          </p:cNvPr>
          <p:cNvPicPr>
            <a:picLocks noChangeAspect="1"/>
          </p:cNvPicPr>
          <p:nvPr/>
        </p:nvPicPr>
        <p:blipFill>
          <a:blip r:embed="rId5"/>
          <a:stretch>
            <a:fillRect/>
          </a:stretch>
        </p:blipFill>
        <p:spPr>
          <a:xfrm>
            <a:off x="7524327" y="2572023"/>
            <a:ext cx="1234621" cy="1412148"/>
          </a:xfrm>
          <a:prstGeom prst="rect">
            <a:avLst/>
          </a:prstGeom>
        </p:spPr>
      </p:pic>
      <p:sp>
        <p:nvSpPr>
          <p:cNvPr id="13" name="pole tekstowe 12">
            <a:extLst>
              <a:ext uri="{FF2B5EF4-FFF2-40B4-BE49-F238E27FC236}">
                <a16:creationId xmlns:a16="http://schemas.microsoft.com/office/drawing/2014/main" id="{B10D3337-35B3-426A-A297-46556CACD67B}"/>
              </a:ext>
            </a:extLst>
          </p:cNvPr>
          <p:cNvSpPr txBox="1"/>
          <p:nvPr/>
        </p:nvSpPr>
        <p:spPr>
          <a:xfrm>
            <a:off x="1410284" y="1404409"/>
            <a:ext cx="4906540" cy="492443"/>
          </a:xfrm>
          <a:prstGeom prst="rect">
            <a:avLst/>
          </a:prstGeom>
          <a:noFill/>
        </p:spPr>
        <p:txBody>
          <a:bodyPr wrap="square">
            <a:spAutoFit/>
          </a:bodyPr>
          <a:lstStyle/>
          <a:p>
            <a:r>
              <a:rPr lang="pl-PL" sz="2600" b="1" dirty="0">
                <a:solidFill>
                  <a:srgbClr val="FF0000"/>
                </a:solidFill>
                <a:latin typeface="Arial" panose="020B0604020202020204" pitchFamily="34" charset="0"/>
                <a:cs typeface="Arial" panose="020B0604020202020204" pitchFamily="34" charset="0"/>
              </a:rPr>
              <a:t>Urzędy Skarbowe - 21</a:t>
            </a:r>
            <a:endParaRPr lang="pl-PL" sz="2600" dirty="0"/>
          </a:p>
        </p:txBody>
      </p:sp>
      <p:sp>
        <p:nvSpPr>
          <p:cNvPr id="6151" name="Prostokąt 1">
            <a:extLst>
              <a:ext uri="{FF2B5EF4-FFF2-40B4-BE49-F238E27FC236}">
                <a16:creationId xmlns:a16="http://schemas.microsoft.com/office/drawing/2014/main" id="{FE22E889-A6C8-4C8B-9F1A-1E673B8892F5}"/>
              </a:ext>
            </a:extLst>
          </p:cNvPr>
          <p:cNvSpPr>
            <a:spLocks noChangeArrowheads="1"/>
          </p:cNvSpPr>
          <p:nvPr/>
        </p:nvSpPr>
        <p:spPr bwMode="auto">
          <a:xfrm>
            <a:off x="1410284" y="1829593"/>
            <a:ext cx="745749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pl-PL" altLang="pl-PL" sz="2600" b="1" u="sng" dirty="0">
                <a:solidFill>
                  <a:srgbClr val="0066FF"/>
                </a:solidFill>
                <a:latin typeface="Arial" panose="020B0604020202020204" pitchFamily="34" charset="0"/>
                <a:cs typeface="Arial" panose="020B0604020202020204" pitchFamily="34" charset="0"/>
              </a:rPr>
              <a:t>Pomorski  Urząd  Celno – Skarbowy w Gdyni  </a:t>
            </a:r>
          </a:p>
        </p:txBody>
      </p:sp>
      <p:sp>
        <p:nvSpPr>
          <p:cNvPr id="12" name="pole tekstowe 11">
            <a:extLst>
              <a:ext uri="{FF2B5EF4-FFF2-40B4-BE49-F238E27FC236}">
                <a16:creationId xmlns:a16="http://schemas.microsoft.com/office/drawing/2014/main" id="{F0DDD136-0C5A-4496-BFB4-8A59BD6180E4}"/>
              </a:ext>
            </a:extLst>
          </p:cNvPr>
          <p:cNvSpPr txBox="1"/>
          <p:nvPr/>
        </p:nvSpPr>
        <p:spPr>
          <a:xfrm>
            <a:off x="4239658" y="4545507"/>
            <a:ext cx="2125882" cy="369332"/>
          </a:xfrm>
          <a:prstGeom prst="rect">
            <a:avLst/>
          </a:prstGeom>
          <a:noFill/>
        </p:spPr>
        <p:txBody>
          <a:bodyPr wrap="square">
            <a:spAutoFit/>
          </a:bodyPr>
          <a:lstStyle/>
          <a:p>
            <a:r>
              <a:rPr lang="pl-PL" altLang="pl-PL" sz="1800" b="1" dirty="0">
                <a:latin typeface="Arial" panose="020B0604020202020204" pitchFamily="34" charset="0"/>
                <a:cs typeface="Arial" panose="020B0604020202020204" pitchFamily="34" charset="0"/>
              </a:rPr>
              <a:t>Specyfika obrotu</a:t>
            </a:r>
            <a:endParaRPr lang="pl-PL"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p:cNvSpPr txBox="1"/>
          <p:nvPr/>
        </p:nvSpPr>
        <p:spPr>
          <a:xfrm>
            <a:off x="2000250" y="177738"/>
            <a:ext cx="6362700" cy="1200329"/>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pl-PL" sz="2400" b="1" dirty="0"/>
              <a:t>Czynności wykonywane przez Służbę Celno-Skarbową podczas przywozu okazu CITES.</a:t>
            </a:r>
          </a:p>
        </p:txBody>
      </p:sp>
      <p:sp>
        <p:nvSpPr>
          <p:cNvPr id="3" name="pole tekstowe 2"/>
          <p:cNvSpPr txBox="1"/>
          <p:nvPr/>
        </p:nvSpPr>
        <p:spPr>
          <a:xfrm>
            <a:off x="719138" y="2151727"/>
            <a:ext cx="7705724" cy="2554545"/>
          </a:xfrm>
          <a:prstGeom prst="rect">
            <a:avLst/>
          </a:prstGeom>
          <a:noFill/>
        </p:spPr>
        <p:txBody>
          <a:bodyPr wrap="square" rtlCol="0">
            <a:spAutoFit/>
          </a:bodyPr>
          <a:lstStyle/>
          <a:p>
            <a:pPr marL="342900" indent="-342900">
              <a:buFontTx/>
              <a:buChar char="-"/>
            </a:pPr>
            <a:r>
              <a:rPr lang="pl-PL" sz="2000" b="1" dirty="0"/>
              <a:t>Kontrola autentyczności dokumentacji.</a:t>
            </a:r>
          </a:p>
          <a:p>
            <a:pPr marL="342900" indent="-342900">
              <a:buFontTx/>
              <a:buChar char="-"/>
            </a:pPr>
            <a:r>
              <a:rPr lang="pl-PL" sz="2000" b="1" dirty="0"/>
              <a:t>Dokonanie kontroli tożsamości okazu i odpowiadającej mu dokumentacji CITES</a:t>
            </a:r>
          </a:p>
          <a:p>
            <a:pPr marL="342900" indent="-342900">
              <a:buFontTx/>
              <a:buChar char="-"/>
            </a:pPr>
            <a:r>
              <a:rPr lang="pl-PL" sz="2000" b="1" dirty="0"/>
              <a:t>Naniesienie odpowiedniej adnotacji na dokumenty CITES</a:t>
            </a:r>
          </a:p>
          <a:p>
            <a:pPr marL="342900" indent="-342900">
              <a:buFontTx/>
              <a:buChar char="-"/>
            </a:pPr>
            <a:r>
              <a:rPr lang="pl-PL" sz="2000" b="1" dirty="0"/>
              <a:t>Odbiór dokumentacji i przekazanie do Ministerstwa Środowiska.</a:t>
            </a:r>
          </a:p>
          <a:p>
            <a:pPr marL="342900" indent="-342900">
              <a:buFontTx/>
              <a:buChar char="-"/>
            </a:pPr>
            <a:r>
              <a:rPr lang="pl-PL" sz="2000" b="1" dirty="0">
                <a:solidFill>
                  <a:srgbClr val="FF0000"/>
                </a:solidFill>
              </a:rPr>
              <a:t>Przekazanie importerowi potwierdzonej  żółtej kopii dokumentu CITES.</a:t>
            </a:r>
          </a:p>
        </p:txBody>
      </p:sp>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525" y="4614438"/>
            <a:ext cx="8791575" cy="1745594"/>
          </a:xfrm>
          <a:prstGeom prst="rect">
            <a:avLst/>
          </a:prstGeom>
        </p:spPr>
      </p:pic>
      <p:sp>
        <p:nvSpPr>
          <p:cNvPr id="7" name="Elipsa 6"/>
          <p:cNvSpPr/>
          <p:nvPr/>
        </p:nvSpPr>
        <p:spPr>
          <a:xfrm>
            <a:off x="182975" y="5172075"/>
            <a:ext cx="2752809" cy="146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Elipsa 10"/>
          <p:cNvSpPr/>
          <p:nvPr/>
        </p:nvSpPr>
        <p:spPr>
          <a:xfrm>
            <a:off x="5568043" y="4950738"/>
            <a:ext cx="3037114" cy="12867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0" name="Picture 4">
            <a:extLst>
              <a:ext uri="{FF2B5EF4-FFF2-40B4-BE49-F238E27FC236}">
                <a16:creationId xmlns:a16="http://schemas.microsoft.com/office/drawing/2014/main" id="{41890EEF-C058-43B2-B461-E871AD05BE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08" y="119941"/>
            <a:ext cx="1784709" cy="195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2941981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1"/>
          <p:cNvSpPr txBox="1"/>
          <p:nvPr/>
        </p:nvSpPr>
        <p:spPr>
          <a:xfrm>
            <a:off x="2000250" y="177738"/>
            <a:ext cx="6362700" cy="1200329"/>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pl-PL" sz="2400" b="1" dirty="0"/>
              <a:t>Czynności wykonywane przez Służbę Celno-Skarbową podczas przywozu okazu CITES.</a:t>
            </a:r>
          </a:p>
        </p:txBody>
      </p:sp>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525" y="4614438"/>
            <a:ext cx="8791575" cy="1745594"/>
          </a:xfrm>
          <a:prstGeom prst="rect">
            <a:avLst/>
          </a:prstGeom>
        </p:spPr>
      </p:pic>
      <p:sp>
        <p:nvSpPr>
          <p:cNvPr id="7" name="Elipsa 6"/>
          <p:cNvSpPr/>
          <p:nvPr/>
        </p:nvSpPr>
        <p:spPr>
          <a:xfrm>
            <a:off x="243140" y="5174993"/>
            <a:ext cx="2752809" cy="14668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Elipsa 10"/>
          <p:cNvSpPr/>
          <p:nvPr/>
        </p:nvSpPr>
        <p:spPr>
          <a:xfrm>
            <a:off x="5568043" y="4950738"/>
            <a:ext cx="3037114" cy="12867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5" name="Obraz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3733" y="1894184"/>
            <a:ext cx="3279494" cy="4372657"/>
          </a:xfrm>
          <a:prstGeom prst="rect">
            <a:avLst/>
          </a:prstGeom>
        </p:spPr>
      </p:pic>
      <p:sp>
        <p:nvSpPr>
          <p:cNvPr id="8" name="Elipsa 7"/>
          <p:cNvSpPr/>
          <p:nvPr/>
        </p:nvSpPr>
        <p:spPr>
          <a:xfrm>
            <a:off x="5732431" y="5698698"/>
            <a:ext cx="790575" cy="6000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Elipsa 8"/>
          <p:cNvSpPr/>
          <p:nvPr/>
        </p:nvSpPr>
        <p:spPr>
          <a:xfrm>
            <a:off x="6993639" y="5698698"/>
            <a:ext cx="1333500" cy="5036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pic>
        <p:nvPicPr>
          <p:cNvPr id="10" name="Picture 4">
            <a:extLst>
              <a:ext uri="{FF2B5EF4-FFF2-40B4-BE49-F238E27FC236}">
                <a16:creationId xmlns:a16="http://schemas.microsoft.com/office/drawing/2014/main" id="{41890EEF-C058-43B2-B461-E871AD05BEF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08" y="119941"/>
            <a:ext cx="1784709" cy="195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 name="pole tekstowe 5"/>
          <p:cNvSpPr txBox="1"/>
          <p:nvPr/>
        </p:nvSpPr>
        <p:spPr>
          <a:xfrm>
            <a:off x="785035" y="1683007"/>
            <a:ext cx="4467225" cy="2862322"/>
          </a:xfrm>
          <a:prstGeom prst="rect">
            <a:avLst/>
          </a:prstGeom>
          <a:solidFill>
            <a:srgbClr val="FF9900"/>
          </a:solidFill>
        </p:spPr>
        <p:txBody>
          <a:bodyPr wrap="square" rtlCol="0">
            <a:spAutoFit/>
          </a:bodyPr>
          <a:lstStyle/>
          <a:p>
            <a:pPr algn="just"/>
            <a:r>
              <a:rPr lang="pl-PL" b="1" dirty="0"/>
              <a:t>Adnotacje dotyczące dokonania granicznej kontroli celno-skarbowej są jedynym dowodem legalnego wprowadzenia okazu na teren UE </a:t>
            </a:r>
            <a:br>
              <a:rPr lang="pl-PL" b="1" dirty="0"/>
            </a:br>
            <a:r>
              <a:rPr lang="pl-PL" b="1" dirty="0"/>
              <a:t>i dalszego obrotu przywiezionymi okazami CITES. </a:t>
            </a:r>
            <a:r>
              <a:rPr lang="pl-PL" b="1" u="sng" dirty="0">
                <a:solidFill>
                  <a:srgbClr val="0000FF"/>
                </a:solidFill>
              </a:rPr>
              <a:t>Bez takiej  autoryzacji dokument przedstawiany podczas handlu uznaje się za nieważny </a:t>
            </a:r>
            <a:br>
              <a:rPr lang="pl-PL" b="1" u="sng" dirty="0">
                <a:solidFill>
                  <a:srgbClr val="0000FF"/>
                </a:solidFill>
              </a:rPr>
            </a:br>
            <a:r>
              <a:rPr lang="pl-PL" b="1" u="sng" dirty="0">
                <a:solidFill>
                  <a:srgbClr val="0000FF"/>
                </a:solidFill>
              </a:rPr>
              <a:t>a okaz traktuje się jako nielegalnie przywieziony</a:t>
            </a:r>
          </a:p>
        </p:txBody>
      </p:sp>
    </p:spTree>
    <p:extLst>
      <p:ext uri="{BB962C8B-B14F-4D97-AF65-F5344CB8AC3E}">
        <p14:creationId xmlns:p14="http://schemas.microsoft.com/office/powerpoint/2010/main" val="7302681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4294967295"/>
          </p:nvPr>
        </p:nvSpPr>
        <p:spPr>
          <a:xfrm>
            <a:off x="1161256" y="2096452"/>
            <a:ext cx="7412038" cy="1203325"/>
          </a:xfrm>
        </p:spPr>
        <p:txBody>
          <a:bodyPr/>
          <a:lstStyle/>
          <a:p>
            <a:pPr algn="ctr">
              <a:buFontTx/>
              <a:buNone/>
              <a:defRPr/>
            </a:pPr>
            <a:r>
              <a:rPr lang="pl-PL" altLang="pl-PL" b="1" dirty="0">
                <a:solidFill>
                  <a:srgbClr val="FF0000"/>
                </a:solidFill>
                <a:effectLst>
                  <a:outerShdw blurRad="38100" dist="38100" dir="2700000" algn="tl">
                    <a:srgbClr val="C0C0C0"/>
                  </a:outerShdw>
                </a:effectLst>
              </a:rPr>
              <a:t>Dla Okazów z </a:t>
            </a:r>
            <a:r>
              <a:rPr lang="pl-PL" altLang="pl-PL" sz="3500" b="1" dirty="0">
                <a:solidFill>
                  <a:srgbClr val="FF0000"/>
                </a:solidFill>
                <a:effectLst>
                  <a:outerShdw blurRad="38100" dist="38100" dir="2700000" algn="tl">
                    <a:srgbClr val="C0C0C0"/>
                  </a:outerShdw>
                </a:effectLst>
              </a:rPr>
              <a:t>aneksów</a:t>
            </a:r>
            <a:r>
              <a:rPr lang="pl-PL" altLang="pl-PL" b="1" dirty="0">
                <a:solidFill>
                  <a:srgbClr val="FF0000"/>
                </a:solidFill>
                <a:effectLst>
                  <a:outerShdw blurRad="38100" dist="38100" dir="2700000" algn="tl">
                    <a:srgbClr val="C0C0C0"/>
                  </a:outerShdw>
                </a:effectLst>
              </a:rPr>
              <a:t> C i D</a:t>
            </a:r>
          </a:p>
          <a:p>
            <a:pPr algn="ctr">
              <a:buFontTx/>
              <a:buNone/>
              <a:defRPr/>
            </a:pPr>
            <a:r>
              <a:rPr lang="pl-PL" altLang="pl-PL" sz="2800" dirty="0"/>
              <a:t>(wzór – 792/2012 zał. II)</a:t>
            </a:r>
          </a:p>
        </p:txBody>
      </p:sp>
      <p:sp>
        <p:nvSpPr>
          <p:cNvPr id="2" name="pole tekstowe 1"/>
          <p:cNvSpPr txBox="1"/>
          <p:nvPr/>
        </p:nvSpPr>
        <p:spPr>
          <a:xfrm>
            <a:off x="2118048" y="283639"/>
            <a:ext cx="6055567" cy="1200150"/>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defRPr/>
            </a:pPr>
            <a:r>
              <a:rPr lang="pl-PL" altLang="pl-PL" sz="3600" b="1" dirty="0">
                <a:effectLst>
                  <a:outerShdw blurRad="38100" dist="38100" dir="2700000" algn="tl">
                    <a:srgbClr val="C0C0C0"/>
                  </a:outerShdw>
                </a:effectLst>
              </a:rPr>
              <a:t>Powiadomienie</a:t>
            </a:r>
            <a:br>
              <a:rPr lang="pl-PL" altLang="pl-PL" sz="3600" b="1" dirty="0">
                <a:effectLst>
                  <a:outerShdw blurRad="38100" dist="38100" dir="2700000" algn="tl">
                    <a:srgbClr val="C0C0C0"/>
                  </a:outerShdw>
                </a:effectLst>
              </a:rPr>
            </a:br>
            <a:r>
              <a:rPr lang="pl-PL" altLang="pl-PL" sz="3600" b="1" dirty="0">
                <a:effectLst>
                  <a:outerShdw blurRad="38100" dist="38100" dir="2700000" algn="tl">
                    <a:srgbClr val="C0C0C0"/>
                  </a:outerShdw>
                </a:effectLst>
              </a:rPr>
              <a:t>o przywozie</a:t>
            </a:r>
            <a:endParaRPr lang="pl-PL" sz="3600" b="1" dirty="0"/>
          </a:p>
        </p:txBody>
      </p:sp>
      <p:sp>
        <p:nvSpPr>
          <p:cNvPr id="4" name="pole tekstowe 3"/>
          <p:cNvSpPr txBox="1"/>
          <p:nvPr/>
        </p:nvSpPr>
        <p:spPr>
          <a:xfrm>
            <a:off x="1239044" y="3942961"/>
            <a:ext cx="7334250" cy="2123658"/>
          </a:xfrm>
          <a:prstGeom prst="rect">
            <a:avLst/>
          </a:prstGeom>
          <a:solidFill>
            <a:srgbClr val="FF9900"/>
          </a:solidFill>
        </p:spPr>
        <p:txBody>
          <a:bodyPr wrap="square" rtlCol="0">
            <a:spAutoFit/>
          </a:bodyPr>
          <a:lstStyle/>
          <a:p>
            <a:pPr algn="just"/>
            <a:r>
              <a:rPr lang="pl-PL" dirty="0"/>
              <a:t>Powiadomienie o przywozie wykorzystywane jest tylko w przypadku przywozu do UE okazów z aneksu C i D. Jego sporządzeniem zajmuje się osoba dokonująca przywozu okazu. Ten dokument nie jest wydawany przez Ministerstwo Środowiska. </a:t>
            </a:r>
          </a:p>
          <a:p>
            <a:pPr algn="just"/>
            <a:endParaRPr lang="pl-PL" dirty="0"/>
          </a:p>
          <a:p>
            <a:pPr algn="just"/>
            <a:r>
              <a:rPr lang="pl-PL" b="1" dirty="0"/>
              <a:t>W przypadku okazów z aneksu „</a:t>
            </a:r>
            <a:r>
              <a:rPr lang="pl-PL" sz="2400" b="1" dirty="0"/>
              <a:t>C”</a:t>
            </a:r>
            <a:r>
              <a:rPr lang="pl-PL" b="1" dirty="0"/>
              <a:t> muszą towarzyszyć mu dokumenty z kraju wywozu okazu</a:t>
            </a:r>
          </a:p>
        </p:txBody>
      </p:sp>
    </p:spTree>
    <p:extLst>
      <p:ext uri="{BB962C8B-B14F-4D97-AF65-F5344CB8AC3E}">
        <p14:creationId xmlns:p14="http://schemas.microsoft.com/office/powerpoint/2010/main" val="14456361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3" y="895059"/>
            <a:ext cx="4248150" cy="2668588"/>
          </a:xfrm>
          <a:prstGeom prst="rect">
            <a:avLst/>
          </a:prstGeom>
          <a:noFill/>
          <a:ln w="9525">
            <a:solidFill>
              <a:srgbClr val="CC3300"/>
            </a:solidFill>
            <a:miter lim="800000"/>
            <a:headEnd/>
            <a:tailEnd/>
          </a:ln>
          <a:extLst>
            <a:ext uri="{909E8E84-426E-40DD-AFC4-6F175D3DCCD1}">
              <a14:hiddenFill xmlns:a14="http://schemas.microsoft.com/office/drawing/2010/main">
                <a:solidFill>
                  <a:srgbClr val="FFFFFF"/>
                </a:solidFill>
              </a14:hiddenFill>
            </a:ext>
          </a:extLst>
        </p:spPr>
      </p:pic>
      <p:pic>
        <p:nvPicPr>
          <p:cNvPr id="2" name="Obraz 1">
            <a:extLst>
              <a:ext uri="{FF2B5EF4-FFF2-40B4-BE49-F238E27FC236}">
                <a16:creationId xmlns:a16="http://schemas.microsoft.com/office/drawing/2014/main" id="{04072154-70D5-4ACE-8C2A-A215FCD260A5}"/>
              </a:ext>
            </a:extLst>
          </p:cNvPr>
          <p:cNvPicPr>
            <a:picLocks noChangeAspect="1"/>
          </p:cNvPicPr>
          <p:nvPr/>
        </p:nvPicPr>
        <p:blipFill>
          <a:blip r:embed="rId3"/>
          <a:stretch>
            <a:fillRect/>
          </a:stretch>
        </p:blipFill>
        <p:spPr>
          <a:xfrm>
            <a:off x="179387" y="661951"/>
            <a:ext cx="4537076" cy="6196049"/>
          </a:xfrm>
          <a:prstGeom prst="rect">
            <a:avLst/>
          </a:prstGeom>
        </p:spPr>
      </p:pic>
      <p:sp>
        <p:nvSpPr>
          <p:cNvPr id="5" name="pole tekstowe 4">
            <a:extLst>
              <a:ext uri="{FF2B5EF4-FFF2-40B4-BE49-F238E27FC236}">
                <a16:creationId xmlns:a16="http://schemas.microsoft.com/office/drawing/2014/main" id="{B7C044EA-775D-41D4-9E56-AB0E2CED792A}"/>
              </a:ext>
            </a:extLst>
          </p:cNvPr>
          <p:cNvSpPr txBox="1"/>
          <p:nvPr/>
        </p:nvSpPr>
        <p:spPr>
          <a:xfrm>
            <a:off x="2349792" y="176065"/>
            <a:ext cx="4248150" cy="369332"/>
          </a:xfrm>
          <a:prstGeom prst="rect">
            <a:avLst/>
          </a:prstGeom>
          <a:solidFill>
            <a:srgbClr val="FFFF00"/>
          </a:solidFill>
        </p:spPr>
        <p:txBody>
          <a:bodyPr wrap="square">
            <a:spAutoFit/>
          </a:bodyPr>
          <a:lstStyle/>
          <a:p>
            <a:pPr algn="ctr">
              <a:defRPr/>
            </a:pPr>
            <a:r>
              <a:rPr lang="pl-PL" altLang="pl-PL" sz="1800" b="1" dirty="0">
                <a:effectLst>
                  <a:outerShdw blurRad="38100" dist="38100" dir="2700000" algn="tl">
                    <a:srgbClr val="C0C0C0"/>
                  </a:outerShdw>
                </a:effectLst>
              </a:rPr>
              <a:t>Powiadomienie o przywozie </a:t>
            </a:r>
            <a:endParaRPr lang="pl-PL" sz="1800" b="1" dirty="0"/>
          </a:p>
        </p:txBody>
      </p:sp>
      <p:sp>
        <p:nvSpPr>
          <p:cNvPr id="6" name="pole tekstowe 5">
            <a:extLst>
              <a:ext uri="{FF2B5EF4-FFF2-40B4-BE49-F238E27FC236}">
                <a16:creationId xmlns:a16="http://schemas.microsoft.com/office/drawing/2014/main" id="{B0A0E981-F47C-40BA-95E3-3FDE79F0E921}"/>
              </a:ext>
            </a:extLst>
          </p:cNvPr>
          <p:cNvSpPr txBox="1"/>
          <p:nvPr/>
        </p:nvSpPr>
        <p:spPr>
          <a:xfrm>
            <a:off x="4643178" y="3951494"/>
            <a:ext cx="3909527" cy="646331"/>
          </a:xfrm>
          <a:prstGeom prst="rect">
            <a:avLst/>
          </a:prstGeom>
          <a:noFill/>
        </p:spPr>
        <p:txBody>
          <a:bodyPr wrap="square">
            <a:spAutoFit/>
          </a:bodyPr>
          <a:lstStyle/>
          <a:p>
            <a:r>
              <a:rPr lang="pl-PL" altLang="pl-PL" sz="1800" b="1" dirty="0">
                <a:effectLst>
                  <a:outerShdw blurRad="38100" dist="38100" dir="2700000" algn="tl">
                    <a:srgbClr val="C0C0C0"/>
                  </a:outerShdw>
                </a:effectLst>
              </a:rPr>
              <a:t>Wystawiany w 2 egzemplarzach – karta 1 i 2</a:t>
            </a:r>
            <a:endParaRPr lang="pl-PL" dirty="0"/>
          </a:p>
        </p:txBody>
      </p:sp>
    </p:spTree>
    <p:extLst>
      <p:ext uri="{BB962C8B-B14F-4D97-AF65-F5344CB8AC3E}">
        <p14:creationId xmlns:p14="http://schemas.microsoft.com/office/powerpoint/2010/main" val="2794578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type="body" idx="4294967295"/>
          </p:nvPr>
        </p:nvSpPr>
        <p:spPr>
          <a:xfrm>
            <a:off x="1009650" y="1844675"/>
            <a:ext cx="7858125" cy="4920019"/>
          </a:xfrm>
        </p:spPr>
        <p:txBody>
          <a:bodyPr/>
          <a:lstStyle/>
          <a:p>
            <a:pPr>
              <a:lnSpc>
                <a:spcPct val="80000"/>
              </a:lnSpc>
              <a:buFontTx/>
              <a:buNone/>
              <a:defRPr/>
            </a:pPr>
            <a:r>
              <a:rPr lang="pl-PL" altLang="pl-PL" sz="2800" b="1" u="sng" dirty="0">
                <a:solidFill>
                  <a:srgbClr val="FF0000"/>
                </a:solidFill>
              </a:rPr>
              <a:t>Dla okazów z aneksów A i B</a:t>
            </a:r>
          </a:p>
          <a:p>
            <a:pPr>
              <a:lnSpc>
                <a:spcPct val="80000"/>
              </a:lnSpc>
              <a:defRPr/>
            </a:pPr>
            <a:r>
              <a:rPr lang="pl-PL" altLang="pl-PL" sz="2800" dirty="0"/>
              <a:t>zezwolenie eksportowe CITES lub</a:t>
            </a:r>
          </a:p>
          <a:p>
            <a:pPr>
              <a:lnSpc>
                <a:spcPct val="80000"/>
              </a:lnSpc>
              <a:defRPr/>
            </a:pPr>
            <a:r>
              <a:rPr lang="pl-PL" altLang="pl-PL" sz="2800" dirty="0"/>
              <a:t>świadectwo reeksportu CITES</a:t>
            </a:r>
          </a:p>
          <a:p>
            <a:pPr>
              <a:lnSpc>
                <a:spcPct val="80000"/>
              </a:lnSpc>
              <a:buNone/>
              <a:defRPr/>
            </a:pPr>
            <a:endParaRPr lang="pl-PL" altLang="pl-PL" sz="2000" b="1" dirty="0">
              <a:highlight>
                <a:srgbClr val="FFFF00"/>
              </a:highlight>
            </a:endParaRPr>
          </a:p>
          <a:p>
            <a:pPr>
              <a:lnSpc>
                <a:spcPct val="80000"/>
              </a:lnSpc>
              <a:buNone/>
              <a:defRPr/>
            </a:pPr>
            <a:r>
              <a:rPr lang="pl-PL" altLang="pl-PL" sz="2000" b="1" dirty="0">
                <a:highlight>
                  <a:srgbClr val="FFFF00"/>
                </a:highlight>
              </a:rPr>
              <a:t>Powiadomienie o przywozie +</a:t>
            </a:r>
            <a:endParaRPr lang="pl-PL" altLang="pl-PL" sz="2000" dirty="0">
              <a:highlight>
                <a:srgbClr val="FFFF00"/>
              </a:highlight>
            </a:endParaRPr>
          </a:p>
          <a:p>
            <a:pPr>
              <a:lnSpc>
                <a:spcPct val="80000"/>
              </a:lnSpc>
              <a:buFontTx/>
              <a:buNone/>
              <a:defRPr/>
            </a:pPr>
            <a:r>
              <a:rPr lang="pl-PL" altLang="pl-PL" sz="2800" u="sng" dirty="0">
                <a:solidFill>
                  <a:srgbClr val="0000FF"/>
                </a:solidFill>
              </a:rPr>
              <a:t>Dla okazów z </a:t>
            </a:r>
            <a:r>
              <a:rPr lang="pl-PL" altLang="pl-PL" sz="2600" u="sng" dirty="0">
                <a:solidFill>
                  <a:srgbClr val="0000FF"/>
                </a:solidFill>
              </a:rPr>
              <a:t>aneksu</a:t>
            </a:r>
            <a:r>
              <a:rPr lang="pl-PL" altLang="pl-PL" sz="2800" u="sng" dirty="0">
                <a:solidFill>
                  <a:srgbClr val="0000FF"/>
                </a:solidFill>
              </a:rPr>
              <a:t> C</a:t>
            </a:r>
            <a:r>
              <a:rPr lang="pl-PL" altLang="pl-PL" sz="2800" dirty="0">
                <a:solidFill>
                  <a:srgbClr val="0000FF"/>
                </a:solidFill>
              </a:rPr>
              <a:t> </a:t>
            </a:r>
          </a:p>
          <a:p>
            <a:pPr>
              <a:lnSpc>
                <a:spcPct val="80000"/>
              </a:lnSpc>
              <a:defRPr/>
            </a:pPr>
            <a:r>
              <a:rPr lang="pl-PL" altLang="pl-PL" sz="2800" dirty="0"/>
              <a:t>zezwolenie eksportowe lub</a:t>
            </a:r>
          </a:p>
          <a:p>
            <a:pPr>
              <a:lnSpc>
                <a:spcPct val="80000"/>
              </a:lnSpc>
              <a:defRPr/>
            </a:pPr>
            <a:r>
              <a:rPr lang="pl-PL" altLang="pl-PL" sz="2800" dirty="0"/>
              <a:t>świadectwo reeksportu lub</a:t>
            </a:r>
          </a:p>
          <a:p>
            <a:pPr>
              <a:lnSpc>
                <a:spcPct val="80000"/>
              </a:lnSpc>
              <a:defRPr/>
            </a:pPr>
            <a:r>
              <a:rPr lang="pl-PL" altLang="pl-PL" sz="2800" dirty="0"/>
              <a:t>świadectwo pochodzenia</a:t>
            </a:r>
          </a:p>
          <a:p>
            <a:pPr>
              <a:lnSpc>
                <a:spcPct val="80000"/>
              </a:lnSpc>
              <a:buFontTx/>
              <a:buNone/>
              <a:defRPr/>
            </a:pPr>
            <a:endParaRPr lang="pl-PL" altLang="pl-PL" sz="1800" b="1" u="sng" dirty="0">
              <a:solidFill>
                <a:srgbClr val="FF0000"/>
              </a:solidFill>
            </a:endParaRPr>
          </a:p>
          <a:p>
            <a:pPr>
              <a:lnSpc>
                <a:spcPct val="80000"/>
              </a:lnSpc>
              <a:buFontTx/>
              <a:buNone/>
              <a:defRPr/>
            </a:pPr>
            <a:endParaRPr lang="pl-PL" altLang="pl-PL" sz="1800" b="1" u="sng" dirty="0">
              <a:solidFill>
                <a:srgbClr val="FF0000"/>
              </a:solidFill>
            </a:endParaRPr>
          </a:p>
          <a:p>
            <a:pPr>
              <a:lnSpc>
                <a:spcPct val="80000"/>
              </a:lnSpc>
              <a:buFontTx/>
              <a:buNone/>
              <a:defRPr/>
            </a:pPr>
            <a:endParaRPr lang="pl-PL" altLang="pl-PL" sz="1800" b="1" u="sng" dirty="0">
              <a:solidFill>
                <a:srgbClr val="FF0000"/>
              </a:solidFill>
            </a:endParaRPr>
          </a:p>
          <a:p>
            <a:pPr>
              <a:lnSpc>
                <a:spcPct val="80000"/>
              </a:lnSpc>
              <a:buFontTx/>
              <a:buNone/>
              <a:defRPr/>
            </a:pPr>
            <a:r>
              <a:rPr lang="pl-PL" altLang="pl-PL" sz="1800" b="1" u="sng" dirty="0">
                <a:solidFill>
                  <a:srgbClr val="FF0000"/>
                </a:solidFill>
              </a:rPr>
              <a:t>Dla okazów z aneksu D nie są przewidziane dodatkowe dokumenty</a:t>
            </a:r>
            <a:r>
              <a:rPr lang="pl-PL" altLang="pl-PL" sz="1800" b="1" u="sng" dirty="0">
                <a:solidFill>
                  <a:srgbClr val="FF0000"/>
                </a:solidFill>
                <a:effectLst>
                  <a:outerShdw blurRad="38100" dist="38100" dir="2700000" algn="tl">
                    <a:srgbClr val="C0C0C0"/>
                  </a:outerShdw>
                </a:effectLst>
              </a:rPr>
              <a:t>.</a:t>
            </a:r>
          </a:p>
        </p:txBody>
      </p:sp>
      <p:sp>
        <p:nvSpPr>
          <p:cNvPr id="3" name="pole tekstowe 2"/>
          <p:cNvSpPr txBox="1"/>
          <p:nvPr/>
        </p:nvSpPr>
        <p:spPr>
          <a:xfrm>
            <a:off x="2548035" y="179215"/>
            <a:ext cx="5410200" cy="954107"/>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800" b="1" dirty="0"/>
              <a:t>Dodatkowy dokument</a:t>
            </a:r>
            <a:br>
              <a:rPr lang="pl-PL" altLang="pl-PL" sz="2800" b="1" dirty="0"/>
            </a:br>
            <a:r>
              <a:rPr lang="pl-PL" altLang="pl-PL" sz="2800" b="1" dirty="0"/>
              <a:t>z kraju wywozu</a:t>
            </a:r>
            <a:endParaRPr lang="pl-PL" sz="2800" b="1" dirty="0"/>
          </a:p>
        </p:txBody>
      </p:sp>
      <p:sp>
        <p:nvSpPr>
          <p:cNvPr id="6" name="Prostokąt 5">
            <a:extLst>
              <a:ext uri="{FF2B5EF4-FFF2-40B4-BE49-F238E27FC236}">
                <a16:creationId xmlns:a16="http://schemas.microsoft.com/office/drawing/2014/main" id="{D7F2043D-A58C-41B4-BD87-576A31CB2BEA}"/>
              </a:ext>
            </a:extLst>
          </p:cNvPr>
          <p:cNvSpPr/>
          <p:nvPr/>
        </p:nvSpPr>
        <p:spPr>
          <a:xfrm>
            <a:off x="2064883" y="5566995"/>
            <a:ext cx="4572000" cy="523220"/>
          </a:xfrm>
          <a:prstGeom prst="rect">
            <a:avLst/>
          </a:prstGeom>
          <a:solidFill>
            <a:srgbClr val="FF9900"/>
          </a:solidFill>
        </p:spPr>
        <p:txBody>
          <a:bodyPr>
            <a:spAutoFit/>
          </a:bodyPr>
          <a:lstStyle/>
          <a:p>
            <a:r>
              <a:rPr lang="pl-PL" sz="1400" b="1" dirty="0"/>
              <a:t>Dokumenty wywozowe powinny być potwierdzone przez odpowiednie organy państwa wywozu</a:t>
            </a:r>
            <a:endParaRPr lang="pl-PL" sz="1400" b="1" i="1" dirty="0"/>
          </a:p>
        </p:txBody>
      </p:sp>
      <p:sp>
        <p:nvSpPr>
          <p:cNvPr id="9" name="pole tekstowe 8">
            <a:extLst>
              <a:ext uri="{FF2B5EF4-FFF2-40B4-BE49-F238E27FC236}">
                <a16:creationId xmlns:a16="http://schemas.microsoft.com/office/drawing/2014/main" id="{40203F6A-0E7B-4EB3-BE18-380596B32EAD}"/>
              </a:ext>
            </a:extLst>
          </p:cNvPr>
          <p:cNvSpPr txBox="1"/>
          <p:nvPr/>
        </p:nvSpPr>
        <p:spPr>
          <a:xfrm>
            <a:off x="1007706" y="1365297"/>
            <a:ext cx="4572000" cy="400110"/>
          </a:xfrm>
          <a:prstGeom prst="rect">
            <a:avLst/>
          </a:prstGeom>
          <a:noFill/>
        </p:spPr>
        <p:txBody>
          <a:bodyPr wrap="square">
            <a:spAutoFit/>
          </a:bodyPr>
          <a:lstStyle/>
          <a:p>
            <a:r>
              <a:rPr lang="pl-PL" altLang="pl-PL" sz="2000" b="1" dirty="0">
                <a:highlight>
                  <a:srgbClr val="FFFF00"/>
                </a:highlight>
              </a:rPr>
              <a:t>Zezwolenie importowe +</a:t>
            </a:r>
            <a:endParaRPr lang="pl-PL" sz="2000" dirty="0">
              <a:highlight>
                <a:srgbClr val="FFFF00"/>
              </a:highlight>
            </a:endParaRPr>
          </a:p>
        </p:txBody>
      </p:sp>
    </p:spTree>
    <p:extLst>
      <p:ext uri="{BB962C8B-B14F-4D97-AF65-F5344CB8AC3E}">
        <p14:creationId xmlns:p14="http://schemas.microsoft.com/office/powerpoint/2010/main" val="3733746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p:cNvSpPr txBox="1"/>
          <p:nvPr/>
        </p:nvSpPr>
        <p:spPr>
          <a:xfrm>
            <a:off x="2548035" y="179215"/>
            <a:ext cx="5410200" cy="954107"/>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800" b="1" dirty="0"/>
              <a:t>Dodatkowy dokument</a:t>
            </a:r>
            <a:br>
              <a:rPr lang="pl-PL" altLang="pl-PL" sz="2800" b="1" dirty="0"/>
            </a:br>
            <a:r>
              <a:rPr lang="pl-PL" altLang="pl-PL" sz="2800" b="1" dirty="0"/>
              <a:t>z kraju wywozu</a:t>
            </a:r>
            <a:endParaRPr lang="pl-PL" sz="2800" b="1" dirty="0"/>
          </a:p>
        </p:txBody>
      </p:sp>
      <p:sp>
        <p:nvSpPr>
          <p:cNvPr id="7" name="pole tekstowe 6">
            <a:extLst>
              <a:ext uri="{FF2B5EF4-FFF2-40B4-BE49-F238E27FC236}">
                <a16:creationId xmlns:a16="http://schemas.microsoft.com/office/drawing/2014/main" id="{49E0AFA8-6A2B-420F-8A12-E7BD2C03214A}"/>
              </a:ext>
            </a:extLst>
          </p:cNvPr>
          <p:cNvSpPr txBox="1"/>
          <p:nvPr/>
        </p:nvSpPr>
        <p:spPr>
          <a:xfrm>
            <a:off x="998895" y="1256128"/>
            <a:ext cx="7770942" cy="2308324"/>
          </a:xfrm>
          <a:prstGeom prst="rect">
            <a:avLst/>
          </a:prstGeom>
          <a:solidFill>
            <a:srgbClr val="FF9900"/>
          </a:solidFill>
        </p:spPr>
        <p:txBody>
          <a:bodyPr wrap="square" rtlCol="0">
            <a:spAutoFit/>
          </a:bodyPr>
          <a:lstStyle/>
          <a:p>
            <a:pPr algn="just"/>
            <a:r>
              <a:rPr lang="pl-PL" sz="2400" b="1" dirty="0"/>
              <a:t>O konieczności przedstawienia dokumentów wywozowych  do granicznej kontroli celno-skarbowej decyduje tryb wydawania dokumentacji w UE i jest on wskazany w zezwoleniu importowym w polu nr </a:t>
            </a:r>
            <a:r>
              <a:rPr lang="pl-PL" sz="2400" b="1" dirty="0">
                <a:highlight>
                  <a:srgbClr val="FFFF00"/>
                </a:highlight>
              </a:rPr>
              <a:t>24</a:t>
            </a:r>
            <a:r>
              <a:rPr lang="pl-PL" sz="2400" b="1" dirty="0"/>
              <a:t>. </a:t>
            </a:r>
            <a:r>
              <a:rPr lang="pl-PL" sz="2400" b="1" u="sng" dirty="0"/>
              <a:t>Oceny tej sytuacji dokonują funkcjonariusze Służby Celno-Skarbowej.</a:t>
            </a:r>
          </a:p>
        </p:txBody>
      </p:sp>
      <p:pic>
        <p:nvPicPr>
          <p:cNvPr id="8" name="Obraz 7">
            <a:extLst>
              <a:ext uri="{FF2B5EF4-FFF2-40B4-BE49-F238E27FC236}">
                <a16:creationId xmlns:a16="http://schemas.microsoft.com/office/drawing/2014/main" id="{94F666B7-E61D-48B0-8764-E37734CBD19A}"/>
              </a:ext>
            </a:extLst>
          </p:cNvPr>
          <p:cNvPicPr>
            <a:picLocks noChangeAspect="1"/>
          </p:cNvPicPr>
          <p:nvPr/>
        </p:nvPicPr>
        <p:blipFill>
          <a:blip r:embed="rId2"/>
          <a:stretch>
            <a:fillRect/>
          </a:stretch>
        </p:blipFill>
        <p:spPr>
          <a:xfrm>
            <a:off x="1081828" y="4056591"/>
            <a:ext cx="5193401" cy="2124470"/>
          </a:xfrm>
          <a:prstGeom prst="rect">
            <a:avLst/>
          </a:prstGeom>
        </p:spPr>
      </p:pic>
      <p:sp>
        <p:nvSpPr>
          <p:cNvPr id="10" name="Znak mnożenia 9">
            <a:extLst>
              <a:ext uri="{FF2B5EF4-FFF2-40B4-BE49-F238E27FC236}">
                <a16:creationId xmlns:a16="http://schemas.microsoft.com/office/drawing/2014/main" id="{62251B53-31C6-4880-8CF5-D3AA29C3C08C}"/>
              </a:ext>
            </a:extLst>
          </p:cNvPr>
          <p:cNvSpPr/>
          <p:nvPr/>
        </p:nvSpPr>
        <p:spPr>
          <a:xfrm>
            <a:off x="1394925" y="4698888"/>
            <a:ext cx="326571" cy="317241"/>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rostokąt 5">
            <a:extLst>
              <a:ext uri="{FF2B5EF4-FFF2-40B4-BE49-F238E27FC236}">
                <a16:creationId xmlns:a16="http://schemas.microsoft.com/office/drawing/2014/main" id="{D7F2043D-A58C-41B4-BD87-576A31CB2BEA}"/>
              </a:ext>
            </a:extLst>
          </p:cNvPr>
          <p:cNvSpPr/>
          <p:nvPr/>
        </p:nvSpPr>
        <p:spPr>
          <a:xfrm>
            <a:off x="1007706" y="6181061"/>
            <a:ext cx="4572000" cy="523220"/>
          </a:xfrm>
          <a:prstGeom prst="rect">
            <a:avLst/>
          </a:prstGeom>
          <a:solidFill>
            <a:srgbClr val="FF9900"/>
          </a:solidFill>
        </p:spPr>
        <p:txBody>
          <a:bodyPr>
            <a:spAutoFit/>
          </a:bodyPr>
          <a:lstStyle/>
          <a:p>
            <a:r>
              <a:rPr lang="pl-PL" sz="1400" b="1" dirty="0"/>
              <a:t>Dokumenty wywozowe powinny być potwierdzone przez odpowiednie organy państwa wywozu</a:t>
            </a:r>
            <a:endParaRPr lang="pl-PL" sz="1400" b="1" i="1" dirty="0"/>
          </a:p>
        </p:txBody>
      </p:sp>
      <p:pic>
        <p:nvPicPr>
          <p:cNvPr id="12" name="Obraz 11">
            <a:extLst>
              <a:ext uri="{FF2B5EF4-FFF2-40B4-BE49-F238E27FC236}">
                <a16:creationId xmlns:a16="http://schemas.microsoft.com/office/drawing/2014/main" id="{A35111D3-FA0B-41FC-A6FD-C6FCB0DB1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9351" y="4022185"/>
            <a:ext cx="2420486" cy="2420486"/>
          </a:xfrm>
          <a:prstGeom prst="rect">
            <a:avLst/>
          </a:prstGeom>
        </p:spPr>
      </p:pic>
    </p:spTree>
    <p:extLst>
      <p:ext uri="{BB962C8B-B14F-4D97-AF65-F5344CB8AC3E}">
        <p14:creationId xmlns:p14="http://schemas.microsoft.com/office/powerpoint/2010/main" val="149755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e tekstowe 2"/>
          <p:cNvSpPr txBox="1"/>
          <p:nvPr/>
        </p:nvSpPr>
        <p:spPr>
          <a:xfrm>
            <a:off x="2397384" y="168145"/>
            <a:ext cx="6143625" cy="1569660"/>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3200" b="1" dirty="0"/>
              <a:t>Wywóz i powrotny wywóz okazów CITES z UE</a:t>
            </a:r>
            <a:br>
              <a:rPr lang="pl-PL" altLang="pl-PL" sz="3200" b="1" dirty="0"/>
            </a:br>
            <a:r>
              <a:rPr lang="pl-PL" altLang="pl-PL" sz="3200" b="1" dirty="0"/>
              <a:t>(</a:t>
            </a:r>
            <a:r>
              <a:rPr lang="pl-PL" altLang="pl-PL" sz="2400" b="1" dirty="0"/>
              <a:t>EX i RE-EXPORT)</a:t>
            </a:r>
            <a:endParaRPr lang="pl-PL" sz="2400" b="1" dirty="0"/>
          </a:p>
        </p:txBody>
      </p:sp>
      <p:pic>
        <p:nvPicPr>
          <p:cNvPr id="4" name="Obraz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1894" y="1844306"/>
            <a:ext cx="2207745" cy="2151530"/>
          </a:xfrm>
          <a:prstGeom prst="rect">
            <a:avLst/>
          </a:prstGeom>
        </p:spPr>
      </p:pic>
      <p:sp>
        <p:nvSpPr>
          <p:cNvPr id="5" name="pole tekstowe 4"/>
          <p:cNvSpPr txBox="1"/>
          <p:nvPr/>
        </p:nvSpPr>
        <p:spPr>
          <a:xfrm>
            <a:off x="1017037" y="3995678"/>
            <a:ext cx="7368996" cy="2585323"/>
          </a:xfrm>
          <a:prstGeom prst="rect">
            <a:avLst/>
          </a:prstGeom>
          <a:solidFill>
            <a:srgbClr val="FF9900"/>
          </a:solidFill>
        </p:spPr>
        <p:txBody>
          <a:bodyPr wrap="square" rtlCol="0">
            <a:spAutoFit/>
          </a:bodyPr>
          <a:lstStyle/>
          <a:p>
            <a:pPr algn="just"/>
            <a:r>
              <a:rPr lang="pl-PL" b="1" dirty="0"/>
              <a:t>Wywóz okazów (EX) </a:t>
            </a:r>
            <a:r>
              <a:rPr lang="pl-PL" dirty="0"/>
              <a:t>CITES z UE zachodzi gdy okaz został pozyskany z terenu UE lub gdy na jej terytorium się urodził. </a:t>
            </a:r>
          </a:p>
          <a:p>
            <a:pPr algn="just"/>
            <a:endParaRPr lang="pl-PL" dirty="0"/>
          </a:p>
          <a:p>
            <a:pPr algn="just"/>
            <a:r>
              <a:rPr lang="pl-PL" b="1" dirty="0"/>
              <a:t>Powrotny wywóz (RE-EX) </a:t>
            </a:r>
            <a:r>
              <a:rPr lang="pl-PL" dirty="0"/>
              <a:t>to sytuacja, w której okaz został legalnie wprowadzony do UE, a następnie (po jakimś czasie)  jest z niej </a:t>
            </a:r>
            <a:br>
              <a:rPr lang="pl-PL" dirty="0"/>
            </a:br>
            <a:r>
              <a:rPr lang="pl-PL" dirty="0"/>
              <a:t>w powrotnie wywożony. </a:t>
            </a:r>
          </a:p>
          <a:p>
            <a:pPr algn="just"/>
            <a:endParaRPr lang="pl-PL" dirty="0"/>
          </a:p>
          <a:p>
            <a:pPr algn="just"/>
            <a:r>
              <a:rPr lang="pl-PL" dirty="0"/>
              <a:t>Ma to odzwierciedlenie w dokumentacji, np. w oparciu o dokumenty związane z  wcześniejszym  importem okazów  do UE.</a:t>
            </a:r>
          </a:p>
        </p:txBody>
      </p:sp>
    </p:spTree>
    <p:extLst>
      <p:ext uri="{BB962C8B-B14F-4D97-AF65-F5344CB8AC3E}">
        <p14:creationId xmlns:p14="http://schemas.microsoft.com/office/powerpoint/2010/main" val="24454482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1349214" y="1622653"/>
            <a:ext cx="7421562" cy="4525962"/>
          </a:xfrm>
        </p:spPr>
        <p:txBody>
          <a:bodyPr/>
          <a:lstStyle/>
          <a:p>
            <a:pPr algn="ctr">
              <a:buFontTx/>
              <a:buNone/>
            </a:pPr>
            <a:r>
              <a:rPr lang="pl-PL" altLang="pl-PL" sz="2400" b="1" dirty="0"/>
              <a:t>Art. 5 (338/97)</a:t>
            </a:r>
          </a:p>
          <a:p>
            <a:pPr algn="ctr">
              <a:buFontTx/>
              <a:buNone/>
            </a:pPr>
            <a:r>
              <a:rPr lang="pl-PL" altLang="pl-PL" sz="2400" b="1" dirty="0"/>
              <a:t>- ust. 1 – okazy z aneksu A</a:t>
            </a:r>
          </a:p>
          <a:p>
            <a:pPr algn="ctr">
              <a:buFontTx/>
              <a:buNone/>
            </a:pPr>
            <a:r>
              <a:rPr lang="pl-PL" altLang="pl-PL" sz="2400" b="1" dirty="0"/>
              <a:t>     - ust. 4 – okazy z aneksu B i C</a:t>
            </a:r>
          </a:p>
          <a:p>
            <a:pPr algn="ctr">
              <a:buFontTx/>
              <a:buNone/>
            </a:pPr>
            <a:endParaRPr lang="pl-PL" altLang="pl-PL" sz="2400" b="1" dirty="0"/>
          </a:p>
          <a:p>
            <a:pPr marL="0" indent="0">
              <a:lnSpc>
                <a:spcPct val="90000"/>
              </a:lnSpc>
              <a:buNone/>
              <a:defRPr/>
            </a:pPr>
            <a:r>
              <a:rPr lang="pl-PL" altLang="pl-PL" sz="2400" b="1" u="sng" dirty="0"/>
              <a:t>Dokumenty wydawane na wywóz z UE okazów z aneksów </a:t>
            </a:r>
            <a:r>
              <a:rPr lang="pl-PL" altLang="pl-PL" sz="2400" b="1" u="sng" dirty="0">
                <a:solidFill>
                  <a:srgbClr val="FF0000"/>
                </a:solidFill>
              </a:rPr>
              <a:t>A, B i C </a:t>
            </a:r>
            <a:r>
              <a:rPr lang="pl-PL" altLang="pl-PL" sz="2400" b="1" u="sng" dirty="0"/>
              <a:t>to:</a:t>
            </a:r>
            <a:endParaRPr lang="pl-PL" altLang="pl-PL" sz="2400" b="1" dirty="0"/>
          </a:p>
          <a:p>
            <a:pPr indent="376238">
              <a:lnSpc>
                <a:spcPct val="90000"/>
              </a:lnSpc>
              <a:defRPr/>
            </a:pPr>
            <a:r>
              <a:rPr lang="pl-PL" altLang="pl-PL" sz="2400" b="1" dirty="0"/>
              <a:t>Zezwolenie eksportowe lub</a:t>
            </a:r>
          </a:p>
          <a:p>
            <a:pPr indent="376238">
              <a:lnSpc>
                <a:spcPct val="90000"/>
              </a:lnSpc>
              <a:defRPr/>
            </a:pPr>
            <a:r>
              <a:rPr lang="pl-PL" altLang="pl-PL" sz="2400" b="1" dirty="0"/>
              <a:t>Świadectwo reeksportu</a:t>
            </a:r>
          </a:p>
          <a:p>
            <a:pPr algn="ctr">
              <a:buFontTx/>
              <a:buNone/>
            </a:pPr>
            <a:endParaRPr lang="pl-PL" altLang="pl-PL" b="1" dirty="0">
              <a:solidFill>
                <a:schemeClr val="accent1"/>
              </a:solidFill>
            </a:endParaRPr>
          </a:p>
          <a:p>
            <a:pPr>
              <a:buFontTx/>
              <a:buNone/>
            </a:pPr>
            <a:endParaRPr lang="pl-PL" altLang="pl-PL" dirty="0"/>
          </a:p>
        </p:txBody>
      </p:sp>
      <p:pic>
        <p:nvPicPr>
          <p:cNvPr id="23555" name="Obraz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00" y="1346200"/>
            <a:ext cx="1928813" cy="188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pole tekstowe 2"/>
          <p:cNvSpPr txBox="1"/>
          <p:nvPr/>
        </p:nvSpPr>
        <p:spPr>
          <a:xfrm>
            <a:off x="2581275" y="257790"/>
            <a:ext cx="5962650" cy="107791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3200" b="1" dirty="0">
                <a:solidFill>
                  <a:schemeClr val="tx1"/>
                </a:solidFill>
              </a:rPr>
              <a:t>Wywóz lub powrotny wywóz okazów CITES z UE</a:t>
            </a:r>
            <a:endParaRPr lang="pl-PL" sz="3200" b="1" dirty="0">
              <a:solidFill>
                <a:schemeClr val="tx1"/>
              </a:solidFill>
            </a:endParaRPr>
          </a:p>
        </p:txBody>
      </p:sp>
      <p:sp>
        <p:nvSpPr>
          <p:cNvPr id="6" name="pole tekstowe 5">
            <a:extLst>
              <a:ext uri="{FF2B5EF4-FFF2-40B4-BE49-F238E27FC236}">
                <a16:creationId xmlns:a16="http://schemas.microsoft.com/office/drawing/2014/main" id="{006F572F-3296-4A7B-AAB6-1C127D3894C0}"/>
              </a:ext>
            </a:extLst>
          </p:cNvPr>
          <p:cNvSpPr txBox="1"/>
          <p:nvPr/>
        </p:nvSpPr>
        <p:spPr>
          <a:xfrm>
            <a:off x="1856791" y="5671461"/>
            <a:ext cx="6083559" cy="590931"/>
          </a:xfrm>
          <a:prstGeom prst="rect">
            <a:avLst/>
          </a:prstGeom>
          <a:noFill/>
        </p:spPr>
        <p:txBody>
          <a:bodyPr wrap="square">
            <a:spAutoFit/>
          </a:bodyPr>
          <a:lstStyle/>
          <a:p>
            <a:pPr algn="ctr">
              <a:lnSpc>
                <a:spcPct val="90000"/>
              </a:lnSpc>
              <a:buFontTx/>
              <a:buNone/>
              <a:defRPr/>
            </a:pPr>
            <a:r>
              <a:rPr lang="pl-PL" altLang="pl-PL" sz="1800" b="1" dirty="0">
                <a:solidFill>
                  <a:srgbClr val="7030A0"/>
                </a:solidFill>
              </a:rPr>
              <a:t>Uwaga!!! wywóz z UE okazów z aneksu D odbywa się bez dokumentacji</a:t>
            </a:r>
          </a:p>
        </p:txBody>
      </p:sp>
    </p:spTree>
    <p:extLst>
      <p:ext uri="{BB962C8B-B14F-4D97-AF65-F5344CB8AC3E}">
        <p14:creationId xmlns:p14="http://schemas.microsoft.com/office/powerpoint/2010/main" val="7774016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352675" y="198958"/>
            <a:ext cx="5592763" cy="592138"/>
          </a:xfrm>
          <a:solidFill>
            <a:srgbClr val="FFFF00"/>
          </a:solidFill>
          <a:ln>
            <a:headEnd/>
            <a:tailEnd/>
          </a:ln>
        </p:spPr>
        <p:style>
          <a:lnRef idx="1">
            <a:schemeClr val="accent1"/>
          </a:lnRef>
          <a:fillRef idx="2">
            <a:schemeClr val="accent1"/>
          </a:fillRef>
          <a:effectRef idx="1">
            <a:schemeClr val="accent1"/>
          </a:effectRef>
          <a:fontRef idx="minor">
            <a:schemeClr val="dk1"/>
          </a:fontRef>
        </p:style>
        <p:txBody>
          <a:bodyPr/>
          <a:lstStyle/>
          <a:p>
            <a:r>
              <a:rPr lang="pl-PL" altLang="pl-PL" sz="3600" b="1" dirty="0">
                <a:solidFill>
                  <a:schemeClr val="tx1"/>
                </a:solidFill>
              </a:rPr>
              <a:t>Dokument wywozowy</a:t>
            </a:r>
          </a:p>
        </p:txBody>
      </p:sp>
      <p:pic>
        <p:nvPicPr>
          <p:cNvPr id="7" name="Picture 2" descr="Znalezione obrazy dla zapytania dokument cites wzó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1077913"/>
            <a:ext cx="4438650" cy="563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3314699" y="1329372"/>
            <a:ext cx="5710767" cy="1477328"/>
          </a:xfrm>
          <a:prstGeom prst="rect">
            <a:avLst/>
          </a:prstGeom>
          <a:solidFill>
            <a:srgbClr val="FF9900"/>
          </a:solidFill>
        </p:spPr>
        <p:txBody>
          <a:bodyPr wrap="square" rtlCol="0">
            <a:spAutoFit/>
          </a:bodyPr>
          <a:lstStyle/>
          <a:p>
            <a:pPr algn="just"/>
            <a:r>
              <a:rPr lang="pl-PL" b="1" dirty="0"/>
              <a:t>Dokumenty wywozowe czyli zezwolenia </a:t>
            </a:r>
            <a:br>
              <a:rPr lang="pl-PL" b="1" dirty="0"/>
            </a:br>
            <a:r>
              <a:rPr lang="pl-PL" b="1" dirty="0"/>
              <a:t>i świadectwa CITES są wystawiane na takim samym wzorze oryginału i kopiach jak dokumenty przywozowe opisane wcześniej z tą różnicą, że ulega zmianie przeznaczenie/cel dokumentu.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2862" y="3378201"/>
            <a:ext cx="4181475" cy="256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Grafika 3" descr="Znacznik wyboru">
            <a:extLst>
              <a:ext uri="{FF2B5EF4-FFF2-40B4-BE49-F238E27FC236}">
                <a16:creationId xmlns:a16="http://schemas.microsoft.com/office/drawing/2014/main" id="{413C6FDD-5492-40CA-8068-81EDED9343A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12163" y="4378357"/>
            <a:ext cx="382555" cy="382555"/>
          </a:xfrm>
          <a:prstGeom prst="rect">
            <a:avLst/>
          </a:prstGeom>
        </p:spPr>
      </p:pic>
    </p:spTree>
    <p:extLst>
      <p:ext uri="{BB962C8B-B14F-4D97-AF65-F5344CB8AC3E}">
        <p14:creationId xmlns:p14="http://schemas.microsoft.com/office/powerpoint/2010/main" val="130254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684" y="3303740"/>
            <a:ext cx="3567687" cy="2997848"/>
          </a:xfrm>
          <a:prstGeom prst="rect">
            <a:avLst/>
          </a:prstGeom>
        </p:spPr>
      </p:pic>
      <p:sp>
        <p:nvSpPr>
          <p:cNvPr id="3" name="pole tekstowe 2"/>
          <p:cNvSpPr txBox="1"/>
          <p:nvPr/>
        </p:nvSpPr>
        <p:spPr>
          <a:xfrm>
            <a:off x="2597603" y="155332"/>
            <a:ext cx="5981700" cy="954088"/>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800" b="1" dirty="0"/>
              <a:t>Przewóz okazów CITES przez UE</a:t>
            </a:r>
            <a:br>
              <a:rPr lang="pl-PL" altLang="pl-PL" sz="2800" b="1" dirty="0"/>
            </a:br>
            <a:endParaRPr lang="pl-PL" sz="2800" b="1" dirty="0"/>
          </a:p>
        </p:txBody>
      </p:sp>
      <p:sp>
        <p:nvSpPr>
          <p:cNvPr id="9" name="pole tekstowe 8">
            <a:extLst>
              <a:ext uri="{FF2B5EF4-FFF2-40B4-BE49-F238E27FC236}">
                <a16:creationId xmlns:a16="http://schemas.microsoft.com/office/drawing/2014/main" id="{387DFC66-0A7E-45D0-A0D4-3EA4A7D0CED5}"/>
              </a:ext>
            </a:extLst>
          </p:cNvPr>
          <p:cNvSpPr txBox="1"/>
          <p:nvPr/>
        </p:nvSpPr>
        <p:spPr>
          <a:xfrm>
            <a:off x="2544367" y="1426257"/>
            <a:ext cx="5857874" cy="369332"/>
          </a:xfrm>
          <a:prstGeom prst="rect">
            <a:avLst/>
          </a:prstGeom>
          <a:noFill/>
        </p:spPr>
        <p:txBody>
          <a:bodyPr wrap="square">
            <a:spAutoFit/>
          </a:bodyPr>
          <a:lstStyle/>
          <a:p>
            <a:r>
              <a:rPr lang="pl-PL" altLang="pl-PL" sz="1800" b="1" dirty="0"/>
              <a:t>Art. 7 ust. 2 rozporządzenia Rady    (WE) nr 338/97</a:t>
            </a:r>
            <a:endParaRPr lang="pl-PL" dirty="0"/>
          </a:p>
        </p:txBody>
      </p:sp>
      <p:sp>
        <p:nvSpPr>
          <p:cNvPr id="26626" name="Rectangle 3"/>
          <p:cNvSpPr>
            <a:spLocks noGrp="1" noChangeArrowheads="1"/>
          </p:cNvSpPr>
          <p:nvPr>
            <p:ph type="body" idx="1"/>
          </p:nvPr>
        </p:nvSpPr>
        <p:spPr>
          <a:xfrm>
            <a:off x="4012533" y="2659322"/>
            <a:ext cx="4783783" cy="3015052"/>
          </a:xfrm>
        </p:spPr>
        <p:txBody>
          <a:bodyPr/>
          <a:lstStyle/>
          <a:p>
            <a:pPr algn="ctr">
              <a:buFontTx/>
              <a:buNone/>
            </a:pPr>
            <a:r>
              <a:rPr lang="pl-PL" altLang="pl-PL" sz="2800" b="1" dirty="0"/>
              <a:t>             </a:t>
            </a:r>
            <a:endParaRPr lang="pl-PL" altLang="pl-PL" sz="2400" b="1" dirty="0">
              <a:solidFill>
                <a:srgbClr val="008000"/>
              </a:solidFill>
            </a:endParaRPr>
          </a:p>
          <a:p>
            <a:pPr marL="0" indent="0" algn="just">
              <a:buFontTx/>
              <a:buNone/>
            </a:pPr>
            <a:r>
              <a:rPr lang="pl-PL" altLang="pl-PL" sz="2400" b="1" dirty="0">
                <a:solidFill>
                  <a:srgbClr val="008000"/>
                </a:solidFill>
              </a:rPr>
              <a:t>Przewóz przez terytorium Unii Europejskiej (z kraju trzeciego do kraju trzeciego przez UE) możliwy jest na podstawie dokumentów wywozowych CITES z kraju eksportu lub reeksportu okazu.</a:t>
            </a:r>
          </a:p>
        </p:txBody>
      </p:sp>
      <p:pic>
        <p:nvPicPr>
          <p:cNvPr id="2052" name="Picture 4" descr="Cło – Wikipedia, wolna encyklopedia">
            <a:extLst>
              <a:ext uri="{FF2B5EF4-FFF2-40B4-BE49-F238E27FC236}">
                <a16:creationId xmlns:a16="http://schemas.microsoft.com/office/drawing/2014/main" id="{38ADB246-0ED6-4D23-99D3-84CD982968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84" y="1257851"/>
            <a:ext cx="2045889" cy="2045889"/>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a:extLst>
              <a:ext uri="{FF2B5EF4-FFF2-40B4-BE49-F238E27FC236}">
                <a16:creationId xmlns:a16="http://schemas.microsoft.com/office/drawing/2014/main" id="{5735AA6A-75E7-451F-92B3-37FEEA05FBD7}"/>
              </a:ext>
            </a:extLst>
          </p:cNvPr>
          <p:cNvSpPr txBox="1"/>
          <p:nvPr/>
        </p:nvSpPr>
        <p:spPr>
          <a:xfrm>
            <a:off x="3915371" y="2280356"/>
            <a:ext cx="2511212" cy="646331"/>
          </a:xfrm>
          <a:prstGeom prst="rect">
            <a:avLst/>
          </a:prstGeom>
          <a:noFill/>
        </p:spPr>
        <p:txBody>
          <a:bodyPr wrap="square">
            <a:spAutoFit/>
          </a:bodyPr>
          <a:lstStyle/>
          <a:p>
            <a:r>
              <a:rPr lang="pl-PL" altLang="pl-PL" sz="3600" b="1" dirty="0">
                <a:highlight>
                  <a:srgbClr val="FFFF00"/>
                </a:highlight>
              </a:rPr>
              <a:t>TRANZYT</a:t>
            </a:r>
            <a:endParaRPr lang="pl-PL" sz="3600" dirty="0">
              <a:highlight>
                <a:srgbClr val="FFFF00"/>
              </a:highlight>
            </a:endParaRPr>
          </a:p>
        </p:txBody>
      </p:sp>
    </p:spTree>
    <p:extLst>
      <p:ext uri="{BB962C8B-B14F-4D97-AF65-F5344CB8AC3E}">
        <p14:creationId xmlns:p14="http://schemas.microsoft.com/office/powerpoint/2010/main" val="216174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6">
            <a:extLst>
              <a:ext uri="{FF2B5EF4-FFF2-40B4-BE49-F238E27FC236}">
                <a16:creationId xmlns:a16="http://schemas.microsoft.com/office/drawing/2014/main" id="{3F80B29B-6F93-4545-9D3D-EFBDF25DBCE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388" y="1566863"/>
            <a:ext cx="3925887" cy="235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8197" name="Picture 7">
            <a:extLst>
              <a:ext uri="{FF2B5EF4-FFF2-40B4-BE49-F238E27FC236}">
                <a16:creationId xmlns:a16="http://schemas.microsoft.com/office/drawing/2014/main" id="{BBE568C1-3720-482F-9D86-C53F788D78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11402" y="1566863"/>
            <a:ext cx="4166099" cy="235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8202" name="Obraz 3">
            <a:extLst>
              <a:ext uri="{FF2B5EF4-FFF2-40B4-BE49-F238E27FC236}">
                <a16:creationId xmlns:a16="http://schemas.microsoft.com/office/drawing/2014/main" id="{278C1090-EA27-4F84-A4AF-6033DC29FC8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00930" y="-45293"/>
            <a:ext cx="4046789" cy="221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Obraz 5">
            <a:extLst>
              <a:ext uri="{FF2B5EF4-FFF2-40B4-BE49-F238E27FC236}">
                <a16:creationId xmlns:a16="http://schemas.microsoft.com/office/drawing/2014/main" id="{8B3C0C65-7DAB-4386-B901-22C41A03401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8438" y="1187450"/>
            <a:ext cx="11017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Obraz 6">
            <a:extLst>
              <a:ext uri="{FF2B5EF4-FFF2-40B4-BE49-F238E27FC236}">
                <a16:creationId xmlns:a16="http://schemas.microsoft.com/office/drawing/2014/main" id="{243701B7-BF8E-49F8-913E-B900F03C6C0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41432" y="1168594"/>
            <a:ext cx="817562"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Prostokąt 12">
            <a:extLst>
              <a:ext uri="{FF2B5EF4-FFF2-40B4-BE49-F238E27FC236}">
                <a16:creationId xmlns:a16="http://schemas.microsoft.com/office/drawing/2014/main" id="{272D13DA-15EF-48B7-A8F1-CEA65891F9B5}"/>
              </a:ext>
            </a:extLst>
          </p:cNvPr>
          <p:cNvSpPr>
            <a:spLocks noChangeArrowheads="1"/>
          </p:cNvSpPr>
          <p:nvPr/>
        </p:nvSpPr>
        <p:spPr bwMode="auto">
          <a:xfrm>
            <a:off x="2962518" y="1933888"/>
            <a:ext cx="266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pl-PL" altLang="pl-PL" b="1" dirty="0">
                <a:solidFill>
                  <a:schemeClr val="bg1"/>
                </a:solidFill>
                <a:latin typeface="Arial" panose="020B0604020202020204" pitchFamily="34" charset="0"/>
                <a:cs typeface="Arial" panose="020B0604020202020204" pitchFamily="34" charset="0"/>
              </a:rPr>
              <a:t>DCT   Gdańsk                                          </a:t>
            </a:r>
            <a:endParaRPr lang="pl-PL" altLang="pl-PL" dirty="0">
              <a:solidFill>
                <a:schemeClr val="bg1"/>
              </a:solidFill>
            </a:endParaRPr>
          </a:p>
        </p:txBody>
      </p:sp>
      <p:sp>
        <p:nvSpPr>
          <p:cNvPr id="2" name="Prostokąt 1">
            <a:extLst>
              <a:ext uri="{FF2B5EF4-FFF2-40B4-BE49-F238E27FC236}">
                <a16:creationId xmlns:a16="http://schemas.microsoft.com/office/drawing/2014/main" id="{EC421DB4-0FDD-424C-BDC9-35AC10BBAA69}"/>
              </a:ext>
            </a:extLst>
          </p:cNvPr>
          <p:cNvSpPr/>
          <p:nvPr/>
        </p:nvSpPr>
        <p:spPr>
          <a:xfrm>
            <a:off x="2100930" y="107840"/>
            <a:ext cx="6600251" cy="584775"/>
          </a:xfrm>
          <a:prstGeom prst="rect">
            <a:avLst/>
          </a:prstGeom>
        </p:spPr>
        <p:txBody>
          <a:bodyPr wrap="square">
            <a:spAutoFit/>
          </a:bodyPr>
          <a:lstStyle/>
          <a:p>
            <a:r>
              <a:rPr lang="pl-PL" altLang="pl-PL" sz="3200" b="1" dirty="0">
                <a:solidFill>
                  <a:srgbClr val="FF3300"/>
                </a:solidFill>
                <a:latin typeface="Arial" panose="020B0604020202020204" pitchFamily="34" charset="0"/>
                <a:cs typeface="Arial" panose="020B0604020202020204" pitchFamily="34" charset="0"/>
              </a:rPr>
              <a:t>Główne miejsca kontroli celnej </a:t>
            </a:r>
            <a:endParaRPr lang="pl-PL" sz="3200" dirty="0">
              <a:solidFill>
                <a:srgbClr val="FF3300"/>
              </a:solidFill>
            </a:endParaRPr>
          </a:p>
        </p:txBody>
      </p:sp>
      <p:pic>
        <p:nvPicPr>
          <p:cNvPr id="5" name="Obraz 4" descr="Obraz zawierający trawa, góra, niebo, droga&#10;&#10;Opis wygenerowany automatycznie">
            <a:extLst>
              <a:ext uri="{FF2B5EF4-FFF2-40B4-BE49-F238E27FC236}">
                <a16:creationId xmlns:a16="http://schemas.microsoft.com/office/drawing/2014/main" id="{89F66668-B646-4B3A-9F11-C69BEB48FDE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660382" y="1454039"/>
            <a:ext cx="5198834" cy="2853266"/>
          </a:xfrm>
          <a:prstGeom prst="rect">
            <a:avLst/>
          </a:prstGeom>
        </p:spPr>
      </p:pic>
      <p:pic>
        <p:nvPicPr>
          <p:cNvPr id="6" name="Obraz 5" descr="Obraz zawierający niebo, samolot, zewnętrzne, droga&#10;&#10;Opis wygenerowany przy bardzo wysokim poziomie pewności">
            <a:extLst>
              <a:ext uri="{FF2B5EF4-FFF2-40B4-BE49-F238E27FC236}">
                <a16:creationId xmlns:a16="http://schemas.microsoft.com/office/drawing/2014/main" id="{2C293D3A-4797-4BFA-810F-EF469666B2E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4904393" y="4037037"/>
            <a:ext cx="2636949" cy="2636949"/>
          </a:xfrm>
          <a:prstGeom prst="rect">
            <a:avLst/>
          </a:prstGeom>
        </p:spPr>
      </p:pic>
      <p:pic>
        <p:nvPicPr>
          <p:cNvPr id="4" name="Obraz 3" descr="Obraz zawierający zewnętrzne, niebo, podłoże, budynek&#10;&#10;Opis wygenerowany przy bardzo wysokim poziomie pewności">
            <a:extLst>
              <a:ext uri="{FF2B5EF4-FFF2-40B4-BE49-F238E27FC236}">
                <a16:creationId xmlns:a16="http://schemas.microsoft.com/office/drawing/2014/main" id="{09E6E30F-6652-4F34-8D13-DEAB423AA9E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250994" y="4046997"/>
            <a:ext cx="3423048" cy="2579226"/>
          </a:xfrm>
          <a:prstGeom prst="rect">
            <a:avLst/>
          </a:prstGeom>
        </p:spPr>
      </p:pic>
      <p:sp>
        <p:nvSpPr>
          <p:cNvPr id="9" name="Prostokąt 8">
            <a:extLst>
              <a:ext uri="{FF2B5EF4-FFF2-40B4-BE49-F238E27FC236}">
                <a16:creationId xmlns:a16="http://schemas.microsoft.com/office/drawing/2014/main" id="{109990D0-5191-4217-ACD7-5EA809B36D7E}"/>
              </a:ext>
            </a:extLst>
          </p:cNvPr>
          <p:cNvSpPr/>
          <p:nvPr/>
        </p:nvSpPr>
        <p:spPr>
          <a:xfrm>
            <a:off x="1404166" y="5974988"/>
            <a:ext cx="3167834" cy="646331"/>
          </a:xfrm>
          <a:prstGeom prst="rect">
            <a:avLst/>
          </a:prstGeom>
        </p:spPr>
        <p:txBody>
          <a:bodyPr wrap="square">
            <a:spAutoFit/>
          </a:bodyPr>
          <a:lstStyle/>
          <a:p>
            <a:r>
              <a:rPr lang="pl-PL" b="1" dirty="0">
                <a:solidFill>
                  <a:schemeClr val="bg1"/>
                </a:solidFill>
                <a:latin typeface="Roboto" panose="02000000000000000000" pitchFamily="2" charset="0"/>
              </a:rPr>
              <a:t>Poczta Polska WER </a:t>
            </a:r>
            <a:br>
              <a:rPr lang="pl-PL" b="1" dirty="0">
                <a:solidFill>
                  <a:schemeClr val="bg1"/>
                </a:solidFill>
                <a:latin typeface="Roboto" panose="02000000000000000000" pitchFamily="2" charset="0"/>
              </a:rPr>
            </a:br>
            <a:r>
              <a:rPr lang="pl-PL" b="1" dirty="0">
                <a:solidFill>
                  <a:schemeClr val="bg1"/>
                </a:solidFill>
                <a:latin typeface="Roboto" panose="02000000000000000000" pitchFamily="2" charset="0"/>
              </a:rPr>
              <a:t>Pruszcz Gdańsku</a:t>
            </a:r>
            <a:endParaRPr lang="pl-PL"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a:xfrm>
            <a:off x="457200" y="2498725"/>
            <a:ext cx="8229600" cy="1317625"/>
          </a:xfrm>
        </p:spPr>
        <p:txBody>
          <a:bodyPr/>
          <a:lstStyle/>
          <a:p>
            <a:pPr>
              <a:buFontTx/>
              <a:buNone/>
            </a:pPr>
            <a:endParaRPr lang="pl-PL" altLang="pl-PL"/>
          </a:p>
          <a:p>
            <a:pPr>
              <a:buFontTx/>
              <a:buNone/>
            </a:pPr>
            <a:endParaRPr lang="pl-PL" altLang="pl-PL"/>
          </a:p>
        </p:txBody>
      </p:sp>
      <p:sp>
        <p:nvSpPr>
          <p:cNvPr id="27651" name="Rectangle 4"/>
          <p:cNvSpPr>
            <a:spLocks noChangeArrowheads="1"/>
          </p:cNvSpPr>
          <p:nvPr/>
        </p:nvSpPr>
        <p:spPr bwMode="auto">
          <a:xfrm>
            <a:off x="89368" y="3640900"/>
            <a:ext cx="391346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Tx/>
              <a:buNone/>
            </a:pPr>
            <a:r>
              <a:rPr lang="pl-PL" altLang="pl-PL" sz="3600" b="1" dirty="0">
                <a:solidFill>
                  <a:srgbClr val="FF0000"/>
                </a:solidFill>
              </a:rPr>
              <a:t>Art. 8 rozporządzenia Rady (WE) nr 338/97</a:t>
            </a:r>
          </a:p>
        </p:txBody>
      </p:sp>
      <p:pic>
        <p:nvPicPr>
          <p:cNvPr id="27652" name="Obraz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74610" y="1697136"/>
            <a:ext cx="3606800" cy="322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ole tekstowe 1"/>
          <p:cNvSpPr txBox="1"/>
          <p:nvPr/>
        </p:nvSpPr>
        <p:spPr>
          <a:xfrm>
            <a:off x="2257425" y="260350"/>
            <a:ext cx="6635750" cy="107791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3200" b="1" dirty="0">
                <a:solidFill>
                  <a:schemeClr val="tx1"/>
                </a:solidFill>
              </a:rPr>
              <a:t>Obrót wewnątrzwspólnotowy okazami CITES</a:t>
            </a:r>
            <a:endParaRPr lang="pl-PL" sz="3200" b="1" dirty="0">
              <a:solidFill>
                <a:schemeClr val="tx1"/>
              </a:solidFill>
            </a:endParaRPr>
          </a:p>
        </p:txBody>
      </p:sp>
      <p:sp>
        <p:nvSpPr>
          <p:cNvPr id="3" name="pole tekstowe 2"/>
          <p:cNvSpPr txBox="1"/>
          <p:nvPr/>
        </p:nvSpPr>
        <p:spPr>
          <a:xfrm>
            <a:off x="169701" y="1621562"/>
            <a:ext cx="4571206" cy="1846659"/>
          </a:xfrm>
          <a:prstGeom prst="rect">
            <a:avLst/>
          </a:prstGeom>
          <a:solidFill>
            <a:srgbClr val="FF9900"/>
          </a:solidFill>
        </p:spPr>
        <p:txBody>
          <a:bodyPr wrap="square" rtlCol="0">
            <a:spAutoFit/>
          </a:bodyPr>
          <a:lstStyle/>
          <a:p>
            <a:pPr algn="just"/>
            <a:r>
              <a:rPr lang="pl-PL" sz="2400" b="1" dirty="0"/>
              <a:t>WAŻNE !!!</a:t>
            </a:r>
          </a:p>
          <a:p>
            <a:pPr algn="just"/>
            <a:r>
              <a:rPr lang="pl-PL" b="1" dirty="0"/>
              <a:t>Przepisy UE nie regulują kwestii posiadania okazów. Dotyczą wyłącznie przewozu przez granicę UE i obrotu handlowego lub innych działań, które obejmują przepisy na jej terytorium.</a:t>
            </a:r>
          </a:p>
        </p:txBody>
      </p:sp>
      <p:sp>
        <p:nvSpPr>
          <p:cNvPr id="4" name="pole tekstowe 3"/>
          <p:cNvSpPr txBox="1"/>
          <p:nvPr/>
        </p:nvSpPr>
        <p:spPr>
          <a:xfrm>
            <a:off x="3932076" y="3845885"/>
            <a:ext cx="5118618" cy="2862322"/>
          </a:xfrm>
          <a:prstGeom prst="rect">
            <a:avLst/>
          </a:prstGeom>
          <a:solidFill>
            <a:srgbClr val="92D050"/>
          </a:solidFill>
        </p:spPr>
        <p:txBody>
          <a:bodyPr wrap="square" rtlCol="0">
            <a:spAutoFit/>
          </a:bodyPr>
          <a:lstStyle/>
          <a:p>
            <a:pPr algn="just"/>
            <a:r>
              <a:rPr lang="pl-PL" dirty="0"/>
              <a:t>Przykład:</a:t>
            </a:r>
          </a:p>
          <a:p>
            <a:pPr algn="just"/>
            <a:r>
              <a:rPr lang="pl-PL" dirty="0"/>
              <a:t>Podczas czynności w mieszkaniu osoby podejrzanej zostaje wykryta skóra z tygrysa (aneks A) wisząca na ścianie. Do organu kontrolującego  należy udowodnienie, że jest to gatunek chroniony i że doszło do czynności zakazanej czyli skóra została nielegalnie przywieziona do UE lub np. kupiona. </a:t>
            </a:r>
            <a:r>
              <a:rPr lang="pl-PL" b="1" u="sng" dirty="0"/>
              <a:t>Samo posiadanie w UE nie jest czynnością zabronioną.</a:t>
            </a:r>
          </a:p>
        </p:txBody>
      </p:sp>
    </p:spTree>
    <p:extLst>
      <p:ext uri="{BB962C8B-B14F-4D97-AF65-F5344CB8AC3E}">
        <p14:creationId xmlns:p14="http://schemas.microsoft.com/office/powerpoint/2010/main" val="296665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1"/>
          </p:nvPr>
        </p:nvSpPr>
        <p:spPr>
          <a:xfrm>
            <a:off x="966787" y="2530475"/>
            <a:ext cx="7943947" cy="4165600"/>
          </a:xfrm>
        </p:spPr>
        <p:txBody>
          <a:bodyPr/>
          <a:lstStyle/>
          <a:p>
            <a:pPr>
              <a:lnSpc>
                <a:spcPct val="90000"/>
              </a:lnSpc>
              <a:buFontTx/>
              <a:buNone/>
            </a:pPr>
            <a:r>
              <a:rPr lang="pl-PL" altLang="pl-PL" sz="2800" b="1" dirty="0"/>
              <a:t>Załącznik A</a:t>
            </a:r>
            <a:r>
              <a:rPr lang="pl-PL" altLang="pl-PL" sz="2800" dirty="0"/>
              <a:t> – gatunki najbardziej zagrożone</a:t>
            </a:r>
            <a:br>
              <a:rPr lang="pl-PL" altLang="pl-PL" sz="2800" dirty="0"/>
            </a:br>
            <a:r>
              <a:rPr lang="pl-PL" altLang="pl-PL" sz="2800" dirty="0"/>
              <a:t>                     wyginięciem</a:t>
            </a:r>
          </a:p>
          <a:p>
            <a:pPr>
              <a:lnSpc>
                <a:spcPct val="90000"/>
              </a:lnSpc>
              <a:buFontTx/>
              <a:buNone/>
            </a:pPr>
            <a:endParaRPr lang="pl-PL" altLang="pl-PL" sz="2800" dirty="0"/>
          </a:p>
          <a:p>
            <a:pPr>
              <a:lnSpc>
                <a:spcPct val="90000"/>
              </a:lnSpc>
              <a:buFontTx/>
              <a:buNone/>
            </a:pPr>
            <a:r>
              <a:rPr lang="pl-PL" altLang="pl-PL" sz="2800" b="1" dirty="0"/>
              <a:t>Załącznik B</a:t>
            </a:r>
            <a:r>
              <a:rPr lang="pl-PL" altLang="pl-PL" sz="2800" dirty="0"/>
              <a:t> – gatunki potencjalnie zagrożone     		</a:t>
            </a:r>
          </a:p>
          <a:p>
            <a:pPr algn="ctr">
              <a:lnSpc>
                <a:spcPct val="90000"/>
              </a:lnSpc>
              <a:buFontTx/>
              <a:buNone/>
            </a:pPr>
            <a:endParaRPr lang="pl-PL" altLang="pl-PL" dirty="0"/>
          </a:p>
          <a:p>
            <a:pPr algn="ctr">
              <a:lnSpc>
                <a:spcPct val="90000"/>
              </a:lnSpc>
              <a:buFontTx/>
              <a:buNone/>
            </a:pPr>
            <a:r>
              <a:rPr lang="pl-PL" altLang="pl-PL" b="1" dirty="0">
                <a:solidFill>
                  <a:srgbClr val="FF0000"/>
                </a:solidFill>
              </a:rPr>
              <a:t>UWAGA !!!</a:t>
            </a:r>
          </a:p>
          <a:p>
            <a:pPr algn="ctr">
              <a:lnSpc>
                <a:spcPct val="90000"/>
              </a:lnSpc>
              <a:buFontTx/>
              <a:buNone/>
            </a:pPr>
            <a:r>
              <a:rPr lang="pl-PL" altLang="pl-PL" sz="2800" b="1" u="sng" dirty="0">
                <a:solidFill>
                  <a:srgbClr val="FF0000"/>
                </a:solidFill>
              </a:rPr>
              <a:t>Obrót okazami z zał. C i D nie jest regulowany</a:t>
            </a:r>
          </a:p>
          <a:p>
            <a:pPr algn="ctr">
              <a:lnSpc>
                <a:spcPct val="90000"/>
              </a:lnSpc>
            </a:pPr>
            <a:endParaRPr lang="pl-PL" altLang="pl-PL" sz="2800" b="1" u="sng" dirty="0">
              <a:solidFill>
                <a:srgbClr val="FF9900"/>
              </a:solidFill>
            </a:endParaRPr>
          </a:p>
        </p:txBody>
      </p:sp>
      <p:sp>
        <p:nvSpPr>
          <p:cNvPr id="2" name="pole tekstowe 1"/>
          <p:cNvSpPr txBox="1"/>
          <p:nvPr/>
        </p:nvSpPr>
        <p:spPr>
          <a:xfrm>
            <a:off x="2183363" y="600075"/>
            <a:ext cx="6270172" cy="1384995"/>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defRPr/>
            </a:pPr>
            <a:r>
              <a:rPr lang="pl-PL" altLang="pl-PL" sz="2800" b="1" dirty="0"/>
              <a:t> Okazy CITES  w handlu wewnętrznym UE objęte regulacjami </a:t>
            </a:r>
            <a:endParaRPr lang="pl-PL" sz="2800" b="1" dirty="0"/>
          </a:p>
        </p:txBody>
      </p:sp>
    </p:spTree>
    <p:extLst>
      <p:ext uri="{BB962C8B-B14F-4D97-AF65-F5344CB8AC3E}">
        <p14:creationId xmlns:p14="http://schemas.microsoft.com/office/powerpoint/2010/main" val="29990595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418767" y="194875"/>
            <a:ext cx="5572125" cy="857250"/>
          </a:xfrm>
          <a:solidFill>
            <a:srgbClr val="FFFF00"/>
          </a:solidFill>
        </p:spPr>
        <p:style>
          <a:lnRef idx="1">
            <a:schemeClr val="accent1"/>
          </a:lnRef>
          <a:fillRef idx="2">
            <a:schemeClr val="accent1"/>
          </a:fillRef>
          <a:effectRef idx="1">
            <a:schemeClr val="accent1"/>
          </a:effectRef>
          <a:fontRef idx="minor">
            <a:schemeClr val="dk1"/>
          </a:fontRef>
        </p:style>
        <p:txBody>
          <a:bodyPr/>
          <a:lstStyle/>
          <a:p>
            <a:r>
              <a:rPr lang="pl-PL" sz="3600" b="1" dirty="0"/>
              <a:t>Przydatne definicje</a:t>
            </a:r>
          </a:p>
        </p:txBody>
      </p:sp>
      <p:sp>
        <p:nvSpPr>
          <p:cNvPr id="4" name="pole tekstowe 3"/>
          <p:cNvSpPr txBox="1"/>
          <p:nvPr/>
        </p:nvSpPr>
        <p:spPr>
          <a:xfrm>
            <a:off x="2116494" y="1212861"/>
            <a:ext cx="4562475"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pl-PL" sz="2000" b="1" dirty="0"/>
              <a:t>Rozporządzenie nr 338/97 art.2 lit:</a:t>
            </a:r>
          </a:p>
        </p:txBody>
      </p:sp>
      <p:sp>
        <p:nvSpPr>
          <p:cNvPr id="9" name="pole tekstowe 8"/>
          <p:cNvSpPr txBox="1"/>
          <p:nvPr/>
        </p:nvSpPr>
        <p:spPr>
          <a:xfrm>
            <a:off x="1066801" y="1728572"/>
            <a:ext cx="7353300" cy="1077218"/>
          </a:xfrm>
          <a:prstGeom prst="rect">
            <a:avLst/>
          </a:prstGeom>
          <a:solidFill>
            <a:srgbClr val="92D050"/>
          </a:solidFill>
        </p:spPr>
        <p:txBody>
          <a:bodyPr wrap="square" rtlCol="0">
            <a:spAutoFit/>
          </a:bodyPr>
          <a:lstStyle/>
          <a:p>
            <a:pPr algn="just"/>
            <a:r>
              <a:rPr lang="pl-PL" sz="1600" dirty="0"/>
              <a:t>i) </a:t>
            </a:r>
            <a:r>
              <a:rPr lang="pl-PL" sz="1600" b="1" dirty="0"/>
              <a:t>„oferowanie do sprzedaży” </a:t>
            </a:r>
            <a:r>
              <a:rPr lang="pl-PL" sz="1600" dirty="0"/>
              <a:t>oznacza oferowanie do sprzedaży lub</a:t>
            </a:r>
          </a:p>
          <a:p>
            <a:pPr algn="just"/>
            <a:r>
              <a:rPr lang="pl-PL" sz="1600" dirty="0"/>
              <a:t>wszelkie działanie, które można by w rozsądny sposób uznać za ofertę sprzedaży, </a:t>
            </a:r>
            <a:r>
              <a:rPr lang="pl-PL" sz="1600" u="sng" dirty="0"/>
              <a:t>w tym reklamę lub spowodowanie jej ogłoszenia do sprzedaży lub zaproszenie do pertraktacji;</a:t>
            </a:r>
          </a:p>
        </p:txBody>
      </p:sp>
      <p:sp>
        <p:nvSpPr>
          <p:cNvPr id="10" name="pole tekstowe 9"/>
          <p:cNvSpPr txBox="1"/>
          <p:nvPr/>
        </p:nvSpPr>
        <p:spPr>
          <a:xfrm>
            <a:off x="1066799" y="3002748"/>
            <a:ext cx="7353300" cy="830997"/>
          </a:xfrm>
          <a:prstGeom prst="rect">
            <a:avLst/>
          </a:prstGeom>
          <a:solidFill>
            <a:srgbClr val="92D050"/>
          </a:solidFill>
        </p:spPr>
        <p:txBody>
          <a:bodyPr wrap="square" rtlCol="0">
            <a:spAutoFit/>
          </a:bodyPr>
          <a:lstStyle/>
          <a:p>
            <a:pPr algn="just"/>
            <a:r>
              <a:rPr lang="pl-PL" sz="1600" dirty="0"/>
              <a:t>p) </a:t>
            </a:r>
            <a:r>
              <a:rPr lang="pl-PL" sz="1600" b="1" dirty="0"/>
              <a:t>„sprzedaż” </a:t>
            </a:r>
            <a:r>
              <a:rPr lang="pl-PL" sz="1600" dirty="0"/>
              <a:t>oznacza wszelki rodzaj sprzedaży. Do celów niniejszego rozporządzenia najem, handel wymienny lub zamianę uważa się za sprzedaż; wyrażenia pokrewne rozumie się w podobny sposób;</a:t>
            </a:r>
          </a:p>
        </p:txBody>
      </p:sp>
      <p:sp>
        <p:nvSpPr>
          <p:cNvPr id="11" name="pole tekstowe 10"/>
          <p:cNvSpPr txBox="1"/>
          <p:nvPr/>
        </p:nvSpPr>
        <p:spPr>
          <a:xfrm>
            <a:off x="1066801" y="4076294"/>
            <a:ext cx="7353300" cy="1107996"/>
          </a:xfrm>
          <a:prstGeom prst="rect">
            <a:avLst/>
          </a:prstGeom>
          <a:solidFill>
            <a:srgbClr val="92D050"/>
          </a:solidFill>
        </p:spPr>
        <p:txBody>
          <a:bodyPr wrap="square" rtlCol="0">
            <a:spAutoFit/>
          </a:bodyPr>
          <a:lstStyle/>
          <a:p>
            <a:pPr algn="just"/>
            <a:r>
              <a:rPr lang="pl-PL" dirty="0"/>
              <a:t>u</a:t>
            </a:r>
            <a:r>
              <a:rPr lang="pl-PL" sz="1600" dirty="0"/>
              <a:t>) </a:t>
            </a:r>
            <a:r>
              <a:rPr lang="pl-PL" sz="1600" b="1" dirty="0"/>
              <a:t>„handel” </a:t>
            </a:r>
            <a:r>
              <a:rPr lang="pl-PL" sz="1600" dirty="0"/>
              <a:t>oznacza wprowadzenie do Wspólnoty, w tym sprowadzenie z morza, wywóz i powrotny wywóz z jej obszaru, oraz wykorzystanie, przewóz lub przekazanie prawa własności w obrębie Wspólnoty, w tym w Państwie Członkowskim, okazów podlegających przepisom niniejszego rozporządzenia;</a:t>
            </a:r>
          </a:p>
        </p:txBody>
      </p:sp>
      <p:sp>
        <p:nvSpPr>
          <p:cNvPr id="8" name="pole tekstowe 7">
            <a:extLst>
              <a:ext uri="{FF2B5EF4-FFF2-40B4-BE49-F238E27FC236}">
                <a16:creationId xmlns:a16="http://schemas.microsoft.com/office/drawing/2014/main" id="{60D66C57-FB4C-44AC-8713-6FE39060DC2F}"/>
              </a:ext>
            </a:extLst>
          </p:cNvPr>
          <p:cNvSpPr txBox="1"/>
          <p:nvPr/>
        </p:nvSpPr>
        <p:spPr>
          <a:xfrm>
            <a:off x="1066799" y="5404973"/>
            <a:ext cx="7353299" cy="584775"/>
          </a:xfrm>
          <a:prstGeom prst="rect">
            <a:avLst/>
          </a:prstGeom>
          <a:solidFill>
            <a:srgbClr val="FF9900"/>
          </a:solidFill>
        </p:spPr>
        <p:txBody>
          <a:bodyPr wrap="square">
            <a:spAutoFit/>
          </a:bodyPr>
          <a:lstStyle/>
          <a:p>
            <a:pPr algn="l"/>
            <a:r>
              <a:rPr lang="pl-PL" sz="1600" b="1" i="0" u="none" strike="noStrike" baseline="0" dirty="0">
                <a:latin typeface="EUAlbertina-Regular-Identity-H"/>
              </a:rPr>
              <a:t>w) „przetworzone okazy pozyskane ponad 50 lat wcześniej”- </a:t>
            </a:r>
            <a:r>
              <a:rPr lang="pl-PL" sz="1600" i="0" u="none" strike="noStrike" baseline="0" dirty="0">
                <a:latin typeface="EUAlbertina-Regular-Identity-H"/>
              </a:rPr>
              <a:t>przed</a:t>
            </a:r>
            <a:r>
              <a:rPr lang="pl-PL" sz="1600" i="0" u="none" strike="noStrike" dirty="0">
                <a:latin typeface="EUAlbertina-Regular-Identity-H"/>
              </a:rPr>
              <a:t> </a:t>
            </a:r>
            <a:r>
              <a:rPr lang="pl-PL" sz="1600" i="0" u="none" strike="noStrike" baseline="0" dirty="0">
                <a:latin typeface="EUAlbertina-Regular-Identity-H"/>
              </a:rPr>
              <a:t>wejściem w życie rozporządzenia 338/97 czyli przed 1947</a:t>
            </a:r>
            <a:r>
              <a:rPr lang="pl-PL" sz="1600" i="0" u="none" strike="noStrike" dirty="0">
                <a:latin typeface="EUAlbertina-Regular-Identity-H"/>
              </a:rPr>
              <a:t> r.</a:t>
            </a:r>
            <a:endParaRPr lang="pl-PL" sz="1600" i="0" u="none" strike="noStrike" baseline="0" dirty="0">
              <a:latin typeface="EUAlbertina-Regular-Identity-H"/>
            </a:endParaRPr>
          </a:p>
        </p:txBody>
      </p:sp>
      <p:sp>
        <p:nvSpPr>
          <p:cNvPr id="12" name="pole tekstowe 11">
            <a:extLst>
              <a:ext uri="{FF2B5EF4-FFF2-40B4-BE49-F238E27FC236}">
                <a16:creationId xmlns:a16="http://schemas.microsoft.com/office/drawing/2014/main" id="{DE2EAEC1-1268-4728-9EAF-38D4B3BD9C93}"/>
              </a:ext>
            </a:extLst>
          </p:cNvPr>
          <p:cNvSpPr txBox="1"/>
          <p:nvPr/>
        </p:nvSpPr>
        <p:spPr>
          <a:xfrm>
            <a:off x="1066796" y="6162406"/>
            <a:ext cx="7353302" cy="584775"/>
          </a:xfrm>
          <a:prstGeom prst="rect">
            <a:avLst/>
          </a:prstGeom>
          <a:solidFill>
            <a:srgbClr val="FFC000"/>
          </a:solidFill>
        </p:spPr>
        <p:txBody>
          <a:bodyPr wrap="square">
            <a:spAutoFit/>
          </a:bodyPr>
          <a:lstStyle/>
          <a:p>
            <a:pPr algn="l"/>
            <a:r>
              <a:rPr lang="pl-PL" sz="1600" b="1" dirty="0"/>
              <a:t>Okazy </a:t>
            </a:r>
            <a:r>
              <a:rPr lang="pl-PL" sz="1600" b="1" dirty="0" err="1"/>
              <a:t>prekonwencyjne</a:t>
            </a:r>
            <a:r>
              <a:rPr lang="pl-PL" sz="1600" b="1" dirty="0"/>
              <a:t> </a:t>
            </a:r>
            <a:r>
              <a:rPr lang="pl-PL" sz="1600" dirty="0"/>
              <a:t>to takie , które zostały nabyte zanim postanowienia  konwencji CITES zaczęły w stosunku do nich obowiązywać</a:t>
            </a:r>
          </a:p>
        </p:txBody>
      </p:sp>
    </p:spTree>
    <p:extLst>
      <p:ext uri="{BB962C8B-B14F-4D97-AF65-F5344CB8AC3E}">
        <p14:creationId xmlns:p14="http://schemas.microsoft.com/office/powerpoint/2010/main" val="77753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1"/>
          </p:nvPr>
        </p:nvSpPr>
        <p:spPr>
          <a:xfrm>
            <a:off x="1169988" y="1264298"/>
            <a:ext cx="7516812" cy="4924425"/>
          </a:xfrm>
        </p:spPr>
        <p:txBody>
          <a:bodyPr/>
          <a:lstStyle/>
          <a:p>
            <a:pPr algn="ctr">
              <a:lnSpc>
                <a:spcPct val="80000"/>
              </a:lnSpc>
              <a:buFontTx/>
              <a:buNone/>
            </a:pPr>
            <a:r>
              <a:rPr lang="pl-PL" altLang="pl-PL" sz="2400" dirty="0"/>
              <a:t>Rozporządzenie Rady (WE) nr 338/97</a:t>
            </a:r>
          </a:p>
          <a:p>
            <a:pPr algn="ctr">
              <a:lnSpc>
                <a:spcPct val="80000"/>
              </a:lnSpc>
              <a:buFontTx/>
              <a:buNone/>
            </a:pPr>
            <a:endParaRPr lang="pl-PL" altLang="pl-PL" sz="800" dirty="0"/>
          </a:p>
          <a:p>
            <a:pPr algn="ctr">
              <a:lnSpc>
                <a:spcPct val="80000"/>
              </a:lnSpc>
              <a:buFontTx/>
              <a:buNone/>
            </a:pPr>
            <a:r>
              <a:rPr lang="pl-PL" altLang="pl-PL" sz="2400" b="1" u="sng" dirty="0"/>
              <a:t>OKAZY z Aneksu A   -     Art. 8 ust. 1 </a:t>
            </a:r>
          </a:p>
          <a:p>
            <a:pPr algn="ctr">
              <a:lnSpc>
                <a:spcPct val="80000"/>
              </a:lnSpc>
              <a:buFontTx/>
              <a:buNone/>
            </a:pPr>
            <a:endParaRPr lang="pl-PL" altLang="pl-PL" sz="800" dirty="0"/>
          </a:p>
          <a:p>
            <a:pPr marL="0" indent="0" algn="just">
              <a:lnSpc>
                <a:spcPct val="80000"/>
              </a:lnSpc>
              <a:buFontTx/>
              <a:buNone/>
            </a:pPr>
            <a:r>
              <a:rPr lang="pl-PL" altLang="pl-PL" sz="2800" b="1" u="sng" dirty="0">
                <a:solidFill>
                  <a:srgbClr val="FF0000"/>
                </a:solidFill>
              </a:rPr>
              <a:t>ZAKAZ</a:t>
            </a:r>
            <a:r>
              <a:rPr lang="pl-PL" altLang="pl-PL" sz="2800" b="1" dirty="0">
                <a:solidFill>
                  <a:srgbClr val="FF0000"/>
                </a:solidFill>
              </a:rPr>
              <a:t> </a:t>
            </a:r>
            <a:r>
              <a:rPr lang="pl-PL" altLang="pl-PL" sz="2400" dirty="0"/>
              <a:t>– kupna, oferowania kupna, pozyskiwania do celów handlowych, wystawiania na widok publiczny do celów handlowych, wykorzystywania dla zysku, sprzedaży, przechowywania w celu sprzedaży, oferowania do sprzedaży lub transportu w celu sprzedaży.</a:t>
            </a:r>
          </a:p>
          <a:p>
            <a:pPr>
              <a:lnSpc>
                <a:spcPct val="80000"/>
              </a:lnSpc>
              <a:buFontTx/>
              <a:buNone/>
            </a:pPr>
            <a:endParaRPr lang="pl-PL" altLang="pl-PL" sz="2400" dirty="0"/>
          </a:p>
          <a:p>
            <a:pPr>
              <a:lnSpc>
                <a:spcPct val="80000"/>
              </a:lnSpc>
              <a:buFontTx/>
              <a:buNone/>
            </a:pPr>
            <a:r>
              <a:rPr lang="pl-PL" altLang="pl-PL" sz="2400" b="1" u="sng" dirty="0">
                <a:solidFill>
                  <a:srgbClr val="FF0000"/>
                </a:solidFill>
              </a:rPr>
              <a:t>BRAK ZAKAZU POSIADANIA OKAZÓW CITES</a:t>
            </a:r>
          </a:p>
        </p:txBody>
      </p:sp>
      <p:sp>
        <p:nvSpPr>
          <p:cNvPr id="2" name="pole tekstowe 1"/>
          <p:cNvSpPr txBox="1"/>
          <p:nvPr/>
        </p:nvSpPr>
        <p:spPr>
          <a:xfrm>
            <a:off x="2071396" y="122944"/>
            <a:ext cx="6764694" cy="954107"/>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defRPr/>
            </a:pPr>
            <a:r>
              <a:rPr lang="pl-PL" altLang="pl-PL" sz="2800" b="1" dirty="0"/>
              <a:t>Przepisy dotyczące handlu </a:t>
            </a:r>
            <a:br>
              <a:rPr lang="pl-PL" altLang="pl-PL" sz="2800" b="1" dirty="0"/>
            </a:br>
            <a:r>
              <a:rPr lang="pl-PL" sz="2800" b="1" dirty="0"/>
              <a:t>okazami z Aneksu „A”</a:t>
            </a:r>
          </a:p>
        </p:txBody>
      </p:sp>
      <p:sp>
        <p:nvSpPr>
          <p:cNvPr id="3" name="pole tekstowe 2"/>
          <p:cNvSpPr txBox="1"/>
          <p:nvPr/>
        </p:nvSpPr>
        <p:spPr>
          <a:xfrm>
            <a:off x="1230525" y="5178203"/>
            <a:ext cx="7395738" cy="830997"/>
          </a:xfrm>
          <a:prstGeom prst="rect">
            <a:avLst/>
          </a:prstGeom>
          <a:solidFill>
            <a:srgbClr val="FF9900"/>
          </a:solidFill>
        </p:spPr>
        <p:txBody>
          <a:bodyPr wrap="square" rtlCol="0">
            <a:spAutoFit/>
          </a:bodyPr>
          <a:lstStyle/>
          <a:p>
            <a:r>
              <a:rPr lang="pl-PL" sz="1600" b="1" dirty="0"/>
              <a:t>Ważne !!!</a:t>
            </a:r>
          </a:p>
          <a:p>
            <a:pPr algn="just"/>
            <a:r>
              <a:rPr lang="pl-PL" sz="1600" dirty="0"/>
              <a:t>Przepisy UE </a:t>
            </a:r>
            <a:r>
              <a:rPr lang="pl-PL" sz="1600" b="1" dirty="0"/>
              <a:t>ZAKAZUJĄ</a:t>
            </a:r>
            <a:r>
              <a:rPr lang="pl-PL" sz="1600" dirty="0"/>
              <a:t> szeroko rozumianego handlu okazami CITES, </a:t>
            </a:r>
            <a:br>
              <a:rPr lang="pl-PL" sz="1600" dirty="0"/>
            </a:br>
            <a:r>
              <a:rPr lang="pl-PL" sz="1600" dirty="0"/>
              <a:t>przewiduję jednak pewne odstępstwa</a:t>
            </a:r>
          </a:p>
        </p:txBody>
      </p:sp>
    </p:spTree>
    <p:extLst>
      <p:ext uri="{BB962C8B-B14F-4D97-AF65-F5344CB8AC3E}">
        <p14:creationId xmlns:p14="http://schemas.microsoft.com/office/powerpoint/2010/main" val="3281630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body" idx="1"/>
          </p:nvPr>
        </p:nvSpPr>
        <p:spPr>
          <a:xfrm>
            <a:off x="0" y="3293705"/>
            <a:ext cx="4402666" cy="2988907"/>
          </a:xfrm>
        </p:spPr>
        <p:txBody>
          <a:bodyPr/>
          <a:lstStyle/>
          <a:p>
            <a:pPr algn="ctr">
              <a:buFontTx/>
              <a:buNone/>
            </a:pPr>
            <a:r>
              <a:rPr lang="pl-PL" altLang="pl-PL" b="1" dirty="0"/>
              <a:t>Art. 8 ust. 3 </a:t>
            </a:r>
          </a:p>
          <a:p>
            <a:pPr algn="ctr">
              <a:buFontTx/>
              <a:buNone/>
            </a:pPr>
            <a:r>
              <a:rPr lang="pl-PL" altLang="pl-PL" sz="2800" b="1" dirty="0">
                <a:solidFill>
                  <a:srgbClr val="00B050"/>
                </a:solidFill>
              </a:rPr>
              <a:t>ŚWIADECTWO ZWALNIAJĄCE Z ZAKAZÓW wydane przez Ministerstwo Środowiska</a:t>
            </a:r>
          </a:p>
          <a:p>
            <a:pPr algn="ctr">
              <a:buFontTx/>
              <a:buNone/>
            </a:pPr>
            <a:endParaRPr lang="pl-PL" altLang="pl-PL" dirty="0"/>
          </a:p>
        </p:txBody>
      </p:sp>
      <p:pic>
        <p:nvPicPr>
          <p:cNvPr id="7" name="Obraz 6">
            <a:extLst>
              <a:ext uri="{FF2B5EF4-FFF2-40B4-BE49-F238E27FC236}">
                <a16:creationId xmlns:a16="http://schemas.microsoft.com/office/drawing/2014/main" id="{F8F5D37E-C50B-46CD-8B08-336762497654}"/>
              </a:ext>
            </a:extLst>
          </p:cNvPr>
          <p:cNvPicPr>
            <a:picLocks noChangeAspect="1"/>
          </p:cNvPicPr>
          <p:nvPr/>
        </p:nvPicPr>
        <p:blipFill>
          <a:blip r:embed="rId2"/>
          <a:stretch>
            <a:fillRect/>
          </a:stretch>
        </p:blipFill>
        <p:spPr>
          <a:xfrm>
            <a:off x="4015770" y="1045406"/>
            <a:ext cx="4726568" cy="5827641"/>
          </a:xfrm>
          <a:prstGeom prst="rect">
            <a:avLst/>
          </a:prstGeom>
        </p:spPr>
      </p:pic>
      <p:sp>
        <p:nvSpPr>
          <p:cNvPr id="2" name="pole tekstowe 1"/>
          <p:cNvSpPr txBox="1"/>
          <p:nvPr/>
        </p:nvSpPr>
        <p:spPr>
          <a:xfrm>
            <a:off x="2526068" y="70816"/>
            <a:ext cx="5105400" cy="954088"/>
          </a:xfrm>
          <a:prstGeom prst="rect">
            <a:avLst/>
          </a:prstGeom>
          <a:solidFill>
            <a:srgbClr val="FFFF00"/>
          </a:solidFill>
        </p:spPr>
        <p:style>
          <a:lnRef idx="1">
            <a:schemeClr val="accent3"/>
          </a:lnRef>
          <a:fillRef idx="2">
            <a:schemeClr val="accent3"/>
          </a:fillRef>
          <a:effectRef idx="1">
            <a:schemeClr val="accent3"/>
          </a:effectRef>
          <a:fontRef idx="minor">
            <a:schemeClr val="dk1"/>
          </a:fontRef>
        </p:style>
        <p:txBody>
          <a:bodyPr>
            <a:spAutoFit/>
          </a:bodyPr>
          <a:lstStyle/>
          <a:p>
            <a:pPr algn="ctr">
              <a:defRPr/>
            </a:pPr>
            <a:r>
              <a:rPr lang="pl-PL" sz="2800" b="1" dirty="0"/>
              <a:t>Odstępstwo od zakazu </a:t>
            </a:r>
          </a:p>
          <a:p>
            <a:pPr algn="ctr">
              <a:defRPr/>
            </a:pPr>
            <a:r>
              <a:rPr lang="pl-PL" sz="2800" b="1" dirty="0"/>
              <a:t>dot. okazów z Aneks A</a:t>
            </a:r>
          </a:p>
        </p:txBody>
      </p:sp>
      <p:pic>
        <p:nvPicPr>
          <p:cNvPr id="4" name="Obraz 3">
            <a:extLst>
              <a:ext uri="{FF2B5EF4-FFF2-40B4-BE49-F238E27FC236}">
                <a16:creationId xmlns:a16="http://schemas.microsoft.com/office/drawing/2014/main" id="{7B13927C-DD16-4E8F-8551-42FCC8AF9A44}"/>
              </a:ext>
            </a:extLst>
          </p:cNvPr>
          <p:cNvPicPr>
            <a:picLocks noChangeAspect="1"/>
          </p:cNvPicPr>
          <p:nvPr/>
        </p:nvPicPr>
        <p:blipFill>
          <a:blip r:embed="rId3"/>
          <a:stretch>
            <a:fillRect/>
          </a:stretch>
        </p:blipFill>
        <p:spPr>
          <a:xfrm>
            <a:off x="491275" y="1187617"/>
            <a:ext cx="4404575" cy="1912513"/>
          </a:xfrm>
          <a:prstGeom prst="rect">
            <a:avLst/>
          </a:prstGeom>
        </p:spPr>
      </p:pic>
      <p:sp>
        <p:nvSpPr>
          <p:cNvPr id="3" name="pole tekstowe 2"/>
          <p:cNvSpPr txBox="1"/>
          <p:nvPr/>
        </p:nvSpPr>
        <p:spPr>
          <a:xfrm>
            <a:off x="4165060" y="2957024"/>
            <a:ext cx="4726568" cy="2308324"/>
          </a:xfrm>
          <a:prstGeom prst="rect">
            <a:avLst/>
          </a:prstGeom>
          <a:solidFill>
            <a:srgbClr val="FF9900"/>
          </a:solidFill>
        </p:spPr>
        <p:txBody>
          <a:bodyPr wrap="square" rtlCol="0">
            <a:spAutoFit/>
          </a:bodyPr>
          <a:lstStyle/>
          <a:p>
            <a:pPr algn="just"/>
            <a:r>
              <a:rPr lang="pl-PL" dirty="0"/>
              <a:t>Jest to jedyny dokument zwalniający</a:t>
            </a:r>
            <a:br>
              <a:rPr lang="pl-PL" dirty="0"/>
            </a:br>
            <a:r>
              <a:rPr lang="pl-PL" dirty="0"/>
              <a:t>z zakazu handlu i innych czynności zabronionych w UE dla okazów z </a:t>
            </a:r>
            <a:r>
              <a:rPr lang="pl-PL" b="1" dirty="0"/>
              <a:t>aneksu A</a:t>
            </a:r>
            <a:r>
              <a:rPr lang="pl-PL" dirty="0"/>
              <a:t>.</a:t>
            </a:r>
          </a:p>
          <a:p>
            <a:pPr algn="just"/>
            <a:r>
              <a:rPr lang="pl-PL" dirty="0"/>
              <a:t>Honorowane również mogą być tego typu dokumenty wydane przez inny kraj UE, ale tylko w oryginale i przy jednoczesnej możliwości identyfikacji osobnika – np. osobnik z </a:t>
            </a:r>
            <a:r>
              <a:rPr lang="pl-PL" dirty="0" err="1"/>
              <a:t>mirkoczipami</a:t>
            </a:r>
            <a:r>
              <a:rPr lang="pl-PL" dirty="0"/>
              <a:t> lub obrączkami</a:t>
            </a:r>
          </a:p>
        </p:txBody>
      </p:sp>
    </p:spTree>
    <p:extLst>
      <p:ext uri="{BB962C8B-B14F-4D97-AF65-F5344CB8AC3E}">
        <p14:creationId xmlns:p14="http://schemas.microsoft.com/office/powerpoint/2010/main" val="1030092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967C5708-288C-4611-AADA-A2CB169C37C6}"/>
              </a:ext>
            </a:extLst>
          </p:cNvPr>
          <p:cNvSpPr>
            <a:spLocks noGrp="1" noChangeArrowheads="1"/>
          </p:cNvSpPr>
          <p:nvPr>
            <p:ph type="title"/>
          </p:nvPr>
        </p:nvSpPr>
        <p:spPr>
          <a:xfrm>
            <a:off x="2024742" y="180055"/>
            <a:ext cx="6055567" cy="796925"/>
          </a:xfrm>
          <a:solidFill>
            <a:srgbClr val="92D050"/>
          </a:solidFill>
        </p:spPr>
        <p:txBody>
          <a:bodyPr/>
          <a:lstStyle/>
          <a:p>
            <a:r>
              <a:rPr lang="pl-PL" altLang="pl-PL" sz="2800" b="1" dirty="0" err="1">
                <a:effectLst/>
                <a:latin typeface="Arial" panose="020B0604020202020204" pitchFamily="34" charset="0"/>
              </a:rPr>
              <a:t>Testudo</a:t>
            </a:r>
            <a:r>
              <a:rPr lang="pl-PL" altLang="pl-PL" sz="2800" b="1" dirty="0">
                <a:effectLst/>
                <a:latin typeface="Arial" panose="020B0604020202020204" pitchFamily="34" charset="0"/>
              </a:rPr>
              <a:t> </a:t>
            </a:r>
            <a:r>
              <a:rPr lang="pl-PL" altLang="pl-PL" sz="2800" b="1" dirty="0" err="1">
                <a:effectLst/>
                <a:latin typeface="Arial" panose="020B0604020202020204" pitchFamily="34" charset="0"/>
              </a:rPr>
              <a:t>hermani</a:t>
            </a:r>
            <a:r>
              <a:rPr lang="pl-PL" altLang="pl-PL" sz="2800" b="1" dirty="0">
                <a:effectLst/>
                <a:latin typeface="Arial" panose="020B0604020202020204" pitchFamily="34" charset="0"/>
              </a:rPr>
              <a:t> – żółwie greckie </a:t>
            </a:r>
            <a:br>
              <a:rPr lang="pl-PL" altLang="pl-PL" sz="2800" b="1" dirty="0">
                <a:effectLst/>
                <a:latin typeface="Arial" panose="020B0604020202020204" pitchFamily="34" charset="0"/>
              </a:rPr>
            </a:br>
            <a:r>
              <a:rPr lang="pl-PL" altLang="pl-PL" sz="2800" b="1" dirty="0">
                <a:effectLst/>
                <a:latin typeface="Arial" panose="020B0604020202020204" pitchFamily="34" charset="0"/>
              </a:rPr>
              <a:t>aneks/załącznik I/A</a:t>
            </a:r>
          </a:p>
        </p:txBody>
      </p:sp>
      <p:pic>
        <p:nvPicPr>
          <p:cNvPr id="21508" name="Picture 4" descr="cites1">
            <a:extLst>
              <a:ext uri="{FF2B5EF4-FFF2-40B4-BE49-F238E27FC236}">
                <a16:creationId xmlns:a16="http://schemas.microsoft.com/office/drawing/2014/main" id="{0A42FB17-B676-4CB7-81B6-C961122032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654" y="1159194"/>
            <a:ext cx="3970321" cy="545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cites2">
            <a:extLst>
              <a:ext uri="{FF2B5EF4-FFF2-40B4-BE49-F238E27FC236}">
                <a16:creationId xmlns:a16="http://schemas.microsoft.com/office/drawing/2014/main" id="{205B54BA-D2D6-442D-85A8-8386F9A585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5975" y="1159194"/>
            <a:ext cx="3837291" cy="5274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98377" y="1583871"/>
            <a:ext cx="7987004" cy="1858963"/>
          </a:xfrm>
        </p:spPr>
        <p:txBody>
          <a:bodyPr/>
          <a:lstStyle/>
          <a:p>
            <a:pPr algn="l"/>
            <a:r>
              <a:rPr lang="pl-PL" altLang="pl-PL" sz="2800" b="1" dirty="0"/>
              <a:t>W polu nr 19 świadectwa zostały określone cele dla których przedmiotowe świadectwo zostało wydane:</a:t>
            </a:r>
            <a:br>
              <a:rPr lang="pl-PL" altLang="pl-PL" sz="2800" b="1" dirty="0"/>
            </a:br>
            <a:r>
              <a:rPr lang="pl-PL" altLang="pl-PL" sz="2400" b="1" dirty="0"/>
              <a:t>- pole 2 zgoda na  handel/sprzedaży</a:t>
            </a:r>
            <a:br>
              <a:rPr lang="pl-PL" altLang="pl-PL" sz="2400" b="1" dirty="0"/>
            </a:br>
            <a:r>
              <a:rPr lang="pl-PL" altLang="pl-PL" sz="2400" b="1" dirty="0"/>
              <a:t>- pole 3 zgodna na przemieszczanie (przewóz</a:t>
            </a:r>
            <a:r>
              <a:rPr lang="pl-PL" altLang="pl-PL" sz="2400" b="1" i="1" dirty="0"/>
              <a:t>)  </a:t>
            </a:r>
          </a:p>
        </p:txBody>
      </p:sp>
      <p:pic>
        <p:nvPicPr>
          <p:cNvPr id="31747"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457199" y="4194042"/>
            <a:ext cx="8686801" cy="1784615"/>
          </a:xfrm>
          <a:noFill/>
          <a:ln>
            <a:solidFill>
              <a:srgbClr val="FF9900"/>
            </a:solidFill>
            <a:miter lim="800000"/>
            <a:headEnd/>
            <a:tailEnd/>
          </a:ln>
        </p:spPr>
      </p:pic>
      <p:sp>
        <p:nvSpPr>
          <p:cNvPr id="2" name="pole tekstowe 1"/>
          <p:cNvSpPr txBox="1"/>
          <p:nvPr/>
        </p:nvSpPr>
        <p:spPr>
          <a:xfrm>
            <a:off x="2240513" y="254160"/>
            <a:ext cx="5715000" cy="954107"/>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pl-PL" altLang="pl-PL" sz="2800" b="1" dirty="0"/>
              <a:t>Okaz  z aneksu A</a:t>
            </a:r>
          </a:p>
          <a:p>
            <a:pPr algn="ctr">
              <a:defRPr/>
            </a:pPr>
            <a:r>
              <a:rPr lang="pl-PL" altLang="pl-PL" sz="2800" b="1" dirty="0"/>
              <a:t>Cel wydania świadectwa</a:t>
            </a:r>
            <a:endParaRPr lang="pl-PL" sz="2800" b="1" dirty="0"/>
          </a:p>
        </p:txBody>
      </p:sp>
      <p:sp>
        <p:nvSpPr>
          <p:cNvPr id="3" name="Elipsa 2"/>
          <p:cNvSpPr/>
          <p:nvPr/>
        </p:nvSpPr>
        <p:spPr>
          <a:xfrm>
            <a:off x="699797" y="5050193"/>
            <a:ext cx="373224" cy="255427"/>
          </a:xfrm>
          <a:prstGeom prst="ellipse">
            <a:avLst/>
          </a:prstGeom>
          <a:noFill/>
          <a:ln w="130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30340952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e tekstowe 4"/>
          <p:cNvSpPr txBox="1"/>
          <p:nvPr/>
        </p:nvSpPr>
        <p:spPr>
          <a:xfrm>
            <a:off x="2343150" y="419100"/>
            <a:ext cx="5829300" cy="954088"/>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a:spAutoFit/>
          </a:bodyPr>
          <a:lstStyle/>
          <a:p>
            <a:pPr algn="ctr">
              <a:defRPr/>
            </a:pPr>
            <a:r>
              <a:rPr lang="pl-PL" altLang="pl-PL" sz="2800" b="1" dirty="0"/>
              <a:t>Przepisy dotyczące handlu</a:t>
            </a:r>
          </a:p>
          <a:p>
            <a:pPr algn="ctr">
              <a:defRPr/>
            </a:pPr>
            <a:r>
              <a:rPr lang="pl-PL" sz="2800" b="1" dirty="0"/>
              <a:t>okazami z Aneks „B”</a:t>
            </a:r>
          </a:p>
        </p:txBody>
      </p:sp>
      <p:sp>
        <p:nvSpPr>
          <p:cNvPr id="3" name="pole tekstowe 2"/>
          <p:cNvSpPr txBox="1"/>
          <p:nvPr/>
        </p:nvSpPr>
        <p:spPr>
          <a:xfrm>
            <a:off x="2762250" y="1657350"/>
            <a:ext cx="4991100" cy="369888"/>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pl-PL" altLang="pl-PL" b="1" dirty="0"/>
              <a:t>Rozporządzenie Rady (WE) nr 338/97</a:t>
            </a:r>
          </a:p>
        </p:txBody>
      </p:sp>
      <p:sp>
        <p:nvSpPr>
          <p:cNvPr id="2" name="pole tekstowe 1"/>
          <p:cNvSpPr txBox="1"/>
          <p:nvPr/>
        </p:nvSpPr>
        <p:spPr>
          <a:xfrm>
            <a:off x="1212980" y="3770376"/>
            <a:ext cx="7147249" cy="1569660"/>
          </a:xfrm>
          <a:prstGeom prst="rect">
            <a:avLst/>
          </a:prstGeom>
          <a:solidFill>
            <a:srgbClr val="FF9900"/>
          </a:solidFill>
        </p:spPr>
        <p:txBody>
          <a:bodyPr wrap="square" rtlCol="0">
            <a:spAutoFit/>
          </a:bodyPr>
          <a:lstStyle/>
          <a:p>
            <a:pPr algn="just"/>
            <a:r>
              <a:rPr lang="pl-PL" sz="2400" dirty="0"/>
              <a:t>Zgodnie z tym przepisem wszystkie zakazy obowiązujące w handlu w stosunku do okazów </a:t>
            </a:r>
            <a:br>
              <a:rPr lang="pl-PL" sz="2400" dirty="0"/>
            </a:br>
            <a:r>
              <a:rPr lang="pl-PL" sz="2400" dirty="0"/>
              <a:t>z aneksu/załącznika </a:t>
            </a:r>
            <a:r>
              <a:rPr lang="pl-PL" sz="2400" b="1" dirty="0"/>
              <a:t>A</a:t>
            </a:r>
            <a:r>
              <a:rPr lang="pl-PL" sz="2400" dirty="0"/>
              <a:t> mają zastosowanie do okazów z aneksu/załącznika </a:t>
            </a:r>
            <a:r>
              <a:rPr lang="pl-PL" sz="2400" b="1" dirty="0"/>
              <a:t>B</a:t>
            </a:r>
          </a:p>
        </p:txBody>
      </p:sp>
      <p:sp>
        <p:nvSpPr>
          <p:cNvPr id="9" name="pole tekstowe 8">
            <a:extLst>
              <a:ext uri="{FF2B5EF4-FFF2-40B4-BE49-F238E27FC236}">
                <a16:creationId xmlns:a16="http://schemas.microsoft.com/office/drawing/2014/main" id="{769885A8-D0A4-4D4C-B2E2-D6F19598793B}"/>
              </a:ext>
            </a:extLst>
          </p:cNvPr>
          <p:cNvSpPr txBox="1"/>
          <p:nvPr/>
        </p:nvSpPr>
        <p:spPr>
          <a:xfrm>
            <a:off x="2286000" y="2821081"/>
            <a:ext cx="4572000" cy="486287"/>
          </a:xfrm>
          <a:prstGeom prst="rect">
            <a:avLst/>
          </a:prstGeom>
          <a:noFill/>
        </p:spPr>
        <p:txBody>
          <a:bodyPr wrap="square">
            <a:spAutoFit/>
          </a:bodyPr>
          <a:lstStyle/>
          <a:p>
            <a:pPr algn="ctr">
              <a:lnSpc>
                <a:spcPct val="80000"/>
              </a:lnSpc>
              <a:buFontTx/>
              <a:buNone/>
            </a:pPr>
            <a:r>
              <a:rPr lang="pl-PL" altLang="pl-PL" sz="3200" b="1" u="sng" dirty="0"/>
              <a:t>Art. 8 ust. 5 </a:t>
            </a:r>
          </a:p>
        </p:txBody>
      </p:sp>
    </p:spTree>
    <p:extLst>
      <p:ext uri="{BB962C8B-B14F-4D97-AF65-F5344CB8AC3E}">
        <p14:creationId xmlns:p14="http://schemas.microsoft.com/office/powerpoint/2010/main" val="169302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1"/>
          </p:nvPr>
        </p:nvSpPr>
        <p:spPr>
          <a:xfrm>
            <a:off x="1314449" y="2268538"/>
            <a:ext cx="7228417" cy="3675062"/>
          </a:xfrm>
        </p:spPr>
        <p:txBody>
          <a:bodyPr/>
          <a:lstStyle/>
          <a:p>
            <a:pPr marL="93663" indent="-93663" algn="just">
              <a:buFontTx/>
              <a:buNone/>
            </a:pPr>
            <a:r>
              <a:rPr lang="pl-PL" altLang="pl-PL" dirty="0"/>
              <a:t>Jednak OKAZY z aneksu</a:t>
            </a:r>
            <a:r>
              <a:rPr lang="pl-PL" altLang="pl-PL" sz="4000" dirty="0"/>
              <a:t> </a:t>
            </a:r>
            <a:r>
              <a:rPr lang="pl-PL" altLang="pl-PL" sz="4000" b="1" dirty="0"/>
              <a:t>„B” </a:t>
            </a:r>
            <a:r>
              <a:rPr lang="pl-PL" altLang="pl-PL" dirty="0"/>
              <a:t>mogą być przedmiotem handlu jeżeli osoba dokonująca czynu zabronionego może udowodnić </a:t>
            </a:r>
            <a:r>
              <a:rPr lang="pl-PL" altLang="pl-PL" dirty="0">
                <a:solidFill>
                  <a:srgbClr val="FF0000"/>
                </a:solidFill>
              </a:rPr>
              <a:t>w sposób zadowalający</a:t>
            </a:r>
            <a:br>
              <a:rPr lang="pl-PL" altLang="pl-PL" dirty="0">
                <a:solidFill>
                  <a:srgbClr val="FF0000"/>
                </a:solidFill>
              </a:rPr>
            </a:br>
            <a:r>
              <a:rPr lang="pl-PL" altLang="pl-PL" dirty="0"/>
              <a:t>właściwy organ danego Państwa UE,</a:t>
            </a:r>
            <a:br>
              <a:rPr lang="pl-PL" altLang="pl-PL" dirty="0"/>
            </a:br>
            <a:r>
              <a:rPr lang="pl-PL" altLang="pl-PL" dirty="0"/>
              <a:t>że </a:t>
            </a:r>
            <a:r>
              <a:rPr lang="pl-PL" altLang="pl-PL" dirty="0">
                <a:solidFill>
                  <a:srgbClr val="FF0000"/>
                </a:solidFill>
              </a:rPr>
              <a:t>pochodzenie okazów jest legalne</a:t>
            </a:r>
            <a:endParaRPr lang="pl-PL" altLang="pl-PL" dirty="0"/>
          </a:p>
        </p:txBody>
      </p:sp>
      <p:sp>
        <p:nvSpPr>
          <p:cNvPr id="4" name="Prostokąt 3"/>
          <p:cNvSpPr/>
          <p:nvPr/>
        </p:nvSpPr>
        <p:spPr>
          <a:xfrm>
            <a:off x="2319338" y="542925"/>
            <a:ext cx="5734050" cy="1039813"/>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spAutoFit/>
          </a:bodyPr>
          <a:lstStyle/>
          <a:p>
            <a:pPr marL="342900" indent="-342900" algn="ctr" eaLnBrk="0" hangingPunct="0">
              <a:spcBef>
                <a:spcPct val="20000"/>
              </a:spcBef>
              <a:defRPr/>
            </a:pPr>
            <a:r>
              <a:rPr lang="pl-PL" altLang="pl-PL" sz="2800" b="1" dirty="0">
                <a:solidFill>
                  <a:srgbClr val="000000"/>
                </a:solidFill>
              </a:rPr>
              <a:t>Odstępstwa od zakazów</a:t>
            </a:r>
          </a:p>
          <a:p>
            <a:pPr marL="342900" indent="-342900" algn="ctr" eaLnBrk="0" hangingPunct="0">
              <a:spcBef>
                <a:spcPct val="20000"/>
              </a:spcBef>
              <a:defRPr/>
            </a:pPr>
            <a:r>
              <a:rPr lang="pl-PL" altLang="pl-PL" sz="2800" b="1" dirty="0">
                <a:solidFill>
                  <a:srgbClr val="000000"/>
                </a:solidFill>
              </a:rPr>
              <a:t>Dot. okazów z Aneks „B”</a:t>
            </a:r>
          </a:p>
        </p:txBody>
      </p:sp>
    </p:spTree>
    <p:extLst>
      <p:ext uri="{BB962C8B-B14F-4D97-AF65-F5344CB8AC3E}">
        <p14:creationId xmlns:p14="http://schemas.microsoft.com/office/powerpoint/2010/main" val="22563632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noChangeArrowheads="1"/>
          </p:cNvSpPr>
          <p:nvPr>
            <p:ph type="body" idx="1"/>
          </p:nvPr>
        </p:nvSpPr>
        <p:spPr>
          <a:xfrm>
            <a:off x="1106487" y="2398713"/>
            <a:ext cx="7832240" cy="4116387"/>
          </a:xfrm>
        </p:spPr>
        <p:txBody>
          <a:bodyPr/>
          <a:lstStyle/>
          <a:p>
            <a:pPr marL="514350" indent="-514350">
              <a:buFontTx/>
              <a:buAutoNum type="arabicPeriod"/>
            </a:pPr>
            <a:r>
              <a:rPr lang="pl-PL" altLang="pl-PL" sz="2800" b="1" u="sng" dirty="0">
                <a:solidFill>
                  <a:srgbClr val="006600"/>
                </a:solidFill>
              </a:rPr>
              <a:t>Sprowadzone  spoza Unii Europejskiej</a:t>
            </a:r>
          </a:p>
          <a:p>
            <a:pPr marL="0" indent="0">
              <a:buNone/>
            </a:pPr>
            <a:r>
              <a:rPr lang="pl-PL" altLang="pl-PL" sz="2800" b="1" dirty="0">
                <a:solidFill>
                  <a:srgbClr val="FF0000"/>
                </a:solidFill>
              </a:rPr>
              <a:t>     </a:t>
            </a:r>
            <a:r>
              <a:rPr lang="pl-PL" altLang="pl-PL" sz="2800" b="1" dirty="0"/>
              <a:t>Lub</a:t>
            </a:r>
            <a:r>
              <a:rPr lang="pl-PL" altLang="pl-PL" sz="2800" b="1" dirty="0">
                <a:solidFill>
                  <a:srgbClr val="FF0000"/>
                </a:solidFill>
              </a:rPr>
              <a:t> </a:t>
            </a:r>
            <a:endParaRPr lang="pl-PL" altLang="pl-PL" sz="2800" b="1" dirty="0"/>
          </a:p>
          <a:p>
            <a:pPr>
              <a:buFontTx/>
              <a:buNone/>
            </a:pPr>
            <a:r>
              <a:rPr lang="pl-PL" altLang="pl-PL" sz="2800" b="1" dirty="0">
                <a:solidFill>
                  <a:srgbClr val="0070C0"/>
                </a:solidFill>
              </a:rPr>
              <a:t>2.</a:t>
            </a:r>
            <a:r>
              <a:rPr lang="pl-PL" altLang="pl-PL" sz="2800" dirty="0">
                <a:solidFill>
                  <a:srgbClr val="0070C0"/>
                </a:solidFill>
              </a:rPr>
              <a:t>  </a:t>
            </a:r>
            <a:r>
              <a:rPr lang="pl-PL" altLang="pl-PL" sz="2800" b="1" u="sng" dirty="0">
                <a:solidFill>
                  <a:srgbClr val="0070C0"/>
                </a:solidFill>
              </a:rPr>
              <a:t>Pochodzące z obszaru  Unii Europejskiej</a:t>
            </a:r>
            <a:r>
              <a:rPr lang="pl-PL" altLang="pl-PL" sz="2800" b="1" dirty="0">
                <a:solidFill>
                  <a:srgbClr val="0070C0"/>
                </a:solidFill>
              </a:rPr>
              <a:t>:</a:t>
            </a:r>
          </a:p>
          <a:p>
            <a:pPr marL="801688" indent="-354013">
              <a:tabLst>
                <a:tab pos="719138" algn="l"/>
              </a:tabLst>
            </a:pPr>
            <a:r>
              <a:rPr lang="pl-PL" altLang="pl-PL" sz="2800" dirty="0"/>
              <a:t>pozyskane  z naturalnego środowiska UE</a:t>
            </a:r>
          </a:p>
          <a:p>
            <a:pPr marL="801688" indent="-354013">
              <a:tabLst>
                <a:tab pos="719138" algn="l"/>
              </a:tabLst>
            </a:pPr>
            <a:r>
              <a:rPr lang="pl-PL" altLang="pl-PL" sz="2800" dirty="0"/>
              <a:t>pochodzące z  hodowli państw UE</a:t>
            </a:r>
          </a:p>
        </p:txBody>
      </p:sp>
      <p:sp>
        <p:nvSpPr>
          <p:cNvPr id="2" name="pole tekstowe 1"/>
          <p:cNvSpPr txBox="1"/>
          <p:nvPr/>
        </p:nvSpPr>
        <p:spPr>
          <a:xfrm>
            <a:off x="2607323" y="554394"/>
            <a:ext cx="5362575" cy="707886"/>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pl-PL" altLang="pl-PL" sz="3200" b="1" dirty="0"/>
              <a:t>Pochodzenie okazów </a:t>
            </a:r>
            <a:r>
              <a:rPr lang="pl-PL" altLang="pl-PL" sz="4000" b="1" dirty="0"/>
              <a:t>?</a:t>
            </a:r>
            <a:endParaRPr lang="pl-PL" sz="4000" b="1" dirty="0"/>
          </a:p>
        </p:txBody>
      </p:sp>
    </p:spTree>
    <p:extLst>
      <p:ext uri="{BB962C8B-B14F-4D97-AF65-F5344CB8AC3E}">
        <p14:creationId xmlns:p14="http://schemas.microsoft.com/office/powerpoint/2010/main" val="14417868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7CAEECF-964C-4EBD-86B9-15033E39D8A6}"/>
              </a:ext>
            </a:extLst>
          </p:cNvPr>
          <p:cNvSpPr>
            <a:spLocks noGrp="1"/>
          </p:cNvSpPr>
          <p:nvPr>
            <p:ph type="title"/>
          </p:nvPr>
        </p:nvSpPr>
        <p:spPr>
          <a:xfrm>
            <a:off x="2049624" y="455179"/>
            <a:ext cx="6158204" cy="801391"/>
          </a:xfrm>
          <a:solidFill>
            <a:srgbClr val="92D050"/>
          </a:solidFill>
        </p:spPr>
        <p:txBody>
          <a:bodyPr/>
          <a:lstStyle/>
          <a:p>
            <a:r>
              <a:rPr lang="pl-PL" sz="3200" b="1" dirty="0"/>
              <a:t>Ochrona przyrody</a:t>
            </a:r>
            <a:endParaRPr lang="pl-PL" sz="3200" dirty="0"/>
          </a:p>
        </p:txBody>
      </p:sp>
      <p:sp>
        <p:nvSpPr>
          <p:cNvPr id="4" name="pole tekstowe 3">
            <a:extLst>
              <a:ext uri="{FF2B5EF4-FFF2-40B4-BE49-F238E27FC236}">
                <a16:creationId xmlns:a16="http://schemas.microsoft.com/office/drawing/2014/main" id="{2B34CF69-6026-4FE6-A95D-499AEAE4D388}"/>
              </a:ext>
            </a:extLst>
          </p:cNvPr>
          <p:cNvSpPr txBox="1"/>
          <p:nvPr/>
        </p:nvSpPr>
        <p:spPr>
          <a:xfrm>
            <a:off x="234819" y="1606293"/>
            <a:ext cx="5298234" cy="2308324"/>
          </a:xfrm>
          <a:prstGeom prst="rect">
            <a:avLst/>
          </a:prstGeom>
          <a:noFill/>
        </p:spPr>
        <p:txBody>
          <a:bodyPr wrap="square">
            <a:spAutoFit/>
          </a:bodyPr>
          <a:lstStyle/>
          <a:p>
            <a:pPr algn="just"/>
            <a:r>
              <a:rPr lang="pl-PL" sz="2400" b="1" dirty="0"/>
              <a:t>Ochrona przyrody to zachowanie bioróżnorodności, ale także ogół działań zmierzających do ocalenia zagrożonych gatunków zwierząt </a:t>
            </a:r>
            <a:br>
              <a:rPr lang="pl-PL" sz="2400" b="1" dirty="0"/>
            </a:br>
            <a:r>
              <a:rPr lang="pl-PL" sz="2400" b="1" dirty="0"/>
              <a:t>i roślin, oraz zachowania naturalnych ekosystemów.</a:t>
            </a:r>
          </a:p>
        </p:txBody>
      </p:sp>
      <p:sp>
        <p:nvSpPr>
          <p:cNvPr id="8" name="pole tekstowe 7">
            <a:extLst>
              <a:ext uri="{FF2B5EF4-FFF2-40B4-BE49-F238E27FC236}">
                <a16:creationId xmlns:a16="http://schemas.microsoft.com/office/drawing/2014/main" id="{1F4A1F47-9DA6-41B6-B22C-A20ACAA60B9C}"/>
              </a:ext>
            </a:extLst>
          </p:cNvPr>
          <p:cNvSpPr txBox="1"/>
          <p:nvPr/>
        </p:nvSpPr>
        <p:spPr>
          <a:xfrm>
            <a:off x="6167535" y="4170566"/>
            <a:ext cx="2976465" cy="461665"/>
          </a:xfrm>
          <a:prstGeom prst="rect">
            <a:avLst/>
          </a:prstGeom>
          <a:noFill/>
        </p:spPr>
        <p:txBody>
          <a:bodyPr wrap="square">
            <a:spAutoFit/>
          </a:bodyPr>
          <a:lstStyle/>
          <a:p>
            <a:r>
              <a:rPr lang="pl-PL" sz="800" dirty="0"/>
              <a:t>https://www.ekologia.pl/wiedza/ochrona-przyrody/ochrona-przyrody-aspekty-cele-i-sposoby-ochrony-przyrody,11013.html</a:t>
            </a:r>
          </a:p>
        </p:txBody>
      </p:sp>
      <p:pic>
        <p:nvPicPr>
          <p:cNvPr id="6" name="Obraz 5" descr="Obraz zawierający żywność, przekąski, warzywo&#10;&#10;Opis wygenerowany automatycznie">
            <a:extLst>
              <a:ext uri="{FF2B5EF4-FFF2-40B4-BE49-F238E27FC236}">
                <a16:creationId xmlns:a16="http://schemas.microsoft.com/office/drawing/2014/main" id="{EE4F388E-BCB1-4A6A-B8FD-029B3F4B99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0291" y="1551435"/>
            <a:ext cx="3445436" cy="2584077"/>
          </a:xfrm>
          <a:prstGeom prst="rect">
            <a:avLst/>
          </a:prstGeom>
        </p:spPr>
      </p:pic>
      <p:pic>
        <p:nvPicPr>
          <p:cNvPr id="9" name="Obraz 8" descr="Obraz zawierający trawa, zewnętrzne, podłoże, stojące&#10;&#10;Opis wygenerowany automatycznie">
            <a:extLst>
              <a:ext uri="{FF2B5EF4-FFF2-40B4-BE49-F238E27FC236}">
                <a16:creationId xmlns:a16="http://schemas.microsoft.com/office/drawing/2014/main" id="{D1BD0E99-C261-4192-91E3-A84F6B916B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9624" y="3998315"/>
            <a:ext cx="3921471" cy="2205828"/>
          </a:xfrm>
          <a:prstGeom prst="rect">
            <a:avLst/>
          </a:prstGeom>
        </p:spPr>
      </p:pic>
      <p:sp>
        <p:nvSpPr>
          <p:cNvPr id="11" name="pole tekstowe 10">
            <a:extLst>
              <a:ext uri="{FF2B5EF4-FFF2-40B4-BE49-F238E27FC236}">
                <a16:creationId xmlns:a16="http://schemas.microsoft.com/office/drawing/2014/main" id="{0B615BEE-1BEE-49EA-816E-C5B5605914D9}"/>
              </a:ext>
            </a:extLst>
          </p:cNvPr>
          <p:cNvSpPr txBox="1"/>
          <p:nvPr/>
        </p:nvSpPr>
        <p:spPr>
          <a:xfrm>
            <a:off x="2049624" y="6204143"/>
            <a:ext cx="3483429" cy="215444"/>
          </a:xfrm>
          <a:prstGeom prst="rect">
            <a:avLst/>
          </a:prstGeom>
          <a:noFill/>
        </p:spPr>
        <p:txBody>
          <a:bodyPr wrap="square">
            <a:spAutoFit/>
          </a:bodyPr>
          <a:lstStyle/>
          <a:p>
            <a:r>
              <a:rPr lang="pl-PL" sz="800" dirty="0"/>
              <a:t>https://www.national-geographic.pl/artykul/ostatnie-wymieranie</a:t>
            </a:r>
          </a:p>
        </p:txBody>
      </p:sp>
    </p:spTree>
    <p:extLst>
      <p:ext uri="{BB962C8B-B14F-4D97-AF65-F5344CB8AC3E}">
        <p14:creationId xmlns:p14="http://schemas.microsoft.com/office/powerpoint/2010/main" val="17775367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body" sz="half" idx="1"/>
          </p:nvPr>
        </p:nvSpPr>
        <p:spPr>
          <a:xfrm>
            <a:off x="333375" y="1820829"/>
            <a:ext cx="3840163" cy="4216400"/>
          </a:xfrm>
        </p:spPr>
        <p:txBody>
          <a:bodyPr/>
          <a:lstStyle/>
          <a:p>
            <a:pPr algn="ctr">
              <a:lnSpc>
                <a:spcPct val="90000"/>
              </a:lnSpc>
              <a:buFontTx/>
              <a:buNone/>
            </a:pPr>
            <a:r>
              <a:rPr lang="pl-PL" altLang="pl-PL" sz="2800" b="1" dirty="0">
                <a:solidFill>
                  <a:srgbClr val="006600"/>
                </a:solidFill>
              </a:rPr>
              <a:t>Przywóz spoza UE</a:t>
            </a:r>
          </a:p>
          <a:p>
            <a:pPr algn="ctr">
              <a:lnSpc>
                <a:spcPct val="90000"/>
              </a:lnSpc>
              <a:buFontTx/>
              <a:buNone/>
            </a:pPr>
            <a:endParaRPr lang="pl-PL" altLang="pl-PL" sz="2800" dirty="0"/>
          </a:p>
          <a:p>
            <a:pPr algn="ctr">
              <a:lnSpc>
                <a:spcPct val="90000"/>
              </a:lnSpc>
              <a:buFontTx/>
              <a:buNone/>
            </a:pPr>
            <a:r>
              <a:rPr lang="pl-PL" altLang="pl-PL" sz="2400" dirty="0"/>
              <a:t> </a:t>
            </a:r>
            <a:r>
              <a:rPr lang="pl-PL" altLang="pl-PL" sz="2400" u="sng" dirty="0"/>
              <a:t>karta nr 2</a:t>
            </a:r>
            <a:r>
              <a:rPr lang="pl-PL" altLang="pl-PL" sz="2400" dirty="0"/>
              <a:t> zezwolenia importowego wydanego przez Organ Administracyjny CITES jednego z krajów UE</a:t>
            </a:r>
          </a:p>
          <a:p>
            <a:pPr algn="ctr">
              <a:lnSpc>
                <a:spcPct val="90000"/>
              </a:lnSpc>
              <a:buFontTx/>
              <a:buNone/>
            </a:pPr>
            <a:endParaRPr lang="pl-PL" altLang="pl-PL" sz="2400" dirty="0"/>
          </a:p>
          <a:p>
            <a:pPr algn="ctr">
              <a:lnSpc>
                <a:spcPct val="90000"/>
              </a:lnSpc>
              <a:buFontTx/>
              <a:buNone/>
            </a:pPr>
            <a:r>
              <a:rPr lang="pl-PL" altLang="pl-PL" sz="2400" dirty="0"/>
              <a:t>„kopia dla posiadacza”</a:t>
            </a:r>
          </a:p>
          <a:p>
            <a:pPr>
              <a:lnSpc>
                <a:spcPct val="90000"/>
              </a:lnSpc>
              <a:buFontTx/>
              <a:buNone/>
            </a:pPr>
            <a:r>
              <a:rPr lang="pl-PL" altLang="pl-PL" sz="2400" dirty="0"/>
              <a:t> </a:t>
            </a:r>
          </a:p>
        </p:txBody>
      </p:sp>
      <p:sp>
        <p:nvSpPr>
          <p:cNvPr id="2" name="pole tekstowe 1"/>
          <p:cNvSpPr txBox="1"/>
          <p:nvPr/>
        </p:nvSpPr>
        <p:spPr>
          <a:xfrm>
            <a:off x="2286000" y="190500"/>
            <a:ext cx="6210300" cy="523875"/>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pl-PL" altLang="pl-PL" sz="2800" b="1" dirty="0"/>
              <a:t>Legalne sprowadzenie do UE</a:t>
            </a:r>
            <a:endParaRPr lang="pl-PL" sz="2800" b="1" dirty="0"/>
          </a:p>
        </p:txBody>
      </p:sp>
      <p:pic>
        <p:nvPicPr>
          <p:cNvPr id="7" name="Picture 6" descr="Znalezione obrazy dla zapytania dokument cites wzó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0088" y="1023938"/>
            <a:ext cx="4049712" cy="537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787650"/>
            <a:ext cx="8748713" cy="1822450"/>
          </a:xfrm>
          <a:prstGeom prst="rect">
            <a:avLst/>
          </a:prstGeom>
          <a:noFill/>
          <a:ln w="9525">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lipsa 2"/>
          <p:cNvSpPr/>
          <p:nvPr/>
        </p:nvSpPr>
        <p:spPr>
          <a:xfrm>
            <a:off x="333375" y="3343275"/>
            <a:ext cx="2162175" cy="14001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Elipsa 3"/>
          <p:cNvSpPr/>
          <p:nvPr/>
        </p:nvSpPr>
        <p:spPr>
          <a:xfrm>
            <a:off x="5000625" y="3095625"/>
            <a:ext cx="3998913" cy="16478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Tree>
    <p:extLst>
      <p:ext uri="{BB962C8B-B14F-4D97-AF65-F5344CB8AC3E}">
        <p14:creationId xmlns:p14="http://schemas.microsoft.com/office/powerpoint/2010/main" val="153746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a:xfrm>
            <a:off x="877078" y="1662275"/>
            <a:ext cx="8154047" cy="3806825"/>
          </a:xfrm>
        </p:spPr>
        <p:txBody>
          <a:bodyPr/>
          <a:lstStyle/>
          <a:p>
            <a:pPr algn="ctr">
              <a:buFontTx/>
              <a:buNone/>
            </a:pPr>
            <a:r>
              <a:rPr lang="pl-PL" altLang="pl-PL" sz="2800" b="1" u="sng" dirty="0">
                <a:solidFill>
                  <a:srgbClr val="FF0000"/>
                </a:solidFill>
              </a:rPr>
              <a:t>Pozyskanie z naturalnego środowiska UE</a:t>
            </a:r>
          </a:p>
          <a:p>
            <a:pPr algn="ctr">
              <a:buFontTx/>
              <a:buNone/>
            </a:pPr>
            <a:r>
              <a:rPr lang="pl-PL" altLang="pl-PL" sz="2400" dirty="0"/>
              <a:t>(w przypadku występowania w naturalnym środowisku UE takich gatunków)</a:t>
            </a:r>
            <a:br>
              <a:rPr lang="pl-PL" altLang="pl-PL" sz="2400" dirty="0"/>
            </a:br>
            <a:endParaRPr lang="pl-PL" altLang="pl-PL" sz="2400" dirty="0"/>
          </a:p>
          <a:p>
            <a:pPr algn="ctr">
              <a:buFontTx/>
              <a:buNone/>
            </a:pPr>
            <a:r>
              <a:rPr lang="pl-PL" altLang="pl-PL" sz="2800" b="1" dirty="0"/>
              <a:t>Zezwolenia na pozyskanie wydawane są przez właściwy organ każdego z państw członkowskich  UE</a:t>
            </a:r>
          </a:p>
          <a:p>
            <a:pPr>
              <a:buFontTx/>
              <a:buNone/>
            </a:pPr>
            <a:endParaRPr lang="pl-PL" altLang="pl-PL" dirty="0"/>
          </a:p>
        </p:txBody>
      </p:sp>
      <p:sp>
        <p:nvSpPr>
          <p:cNvPr id="5" name="pole tekstowe 4"/>
          <p:cNvSpPr txBox="1"/>
          <p:nvPr/>
        </p:nvSpPr>
        <p:spPr>
          <a:xfrm>
            <a:off x="2200275" y="533400"/>
            <a:ext cx="6210300" cy="523875"/>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a:spAutoFit/>
          </a:bodyPr>
          <a:lstStyle/>
          <a:p>
            <a:pPr algn="ctr">
              <a:defRPr/>
            </a:pPr>
            <a:r>
              <a:rPr lang="pl-PL" altLang="pl-PL" sz="2800" b="1" dirty="0"/>
              <a:t>Legalne pozyskanie z UE</a:t>
            </a:r>
            <a:endParaRPr lang="pl-PL" sz="2800" b="1" dirty="0"/>
          </a:p>
        </p:txBody>
      </p:sp>
      <p:sp>
        <p:nvSpPr>
          <p:cNvPr id="2" name="pole tekstowe 1"/>
          <p:cNvSpPr txBox="1"/>
          <p:nvPr/>
        </p:nvSpPr>
        <p:spPr>
          <a:xfrm>
            <a:off x="1053905" y="5212828"/>
            <a:ext cx="7800392" cy="1015663"/>
          </a:xfrm>
          <a:prstGeom prst="rect">
            <a:avLst/>
          </a:prstGeom>
          <a:solidFill>
            <a:srgbClr val="FF9900"/>
          </a:solidFill>
        </p:spPr>
        <p:txBody>
          <a:bodyPr wrap="square" rtlCol="0">
            <a:spAutoFit/>
          </a:bodyPr>
          <a:lstStyle/>
          <a:p>
            <a:pPr algn="just"/>
            <a:r>
              <a:rPr lang="pl-PL" sz="2000" b="1" dirty="0"/>
              <a:t>Weryfikację dokumentu wydanego przez organ innego państwa UE należy  przeprowadzić za pośrednictwem organu administracyjnego CITES w Polsce – Ministerstwa Środowiska</a:t>
            </a:r>
          </a:p>
        </p:txBody>
      </p:sp>
    </p:spTree>
    <p:extLst>
      <p:ext uri="{BB962C8B-B14F-4D97-AF65-F5344CB8AC3E}">
        <p14:creationId xmlns:p14="http://schemas.microsoft.com/office/powerpoint/2010/main" val="3375952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Ministerstwo Klimatu dodał(a) nowe zdjęcie. - Ministerstwo Klimatu |  Facebook">
            <a:extLst>
              <a:ext uri="{FF2B5EF4-FFF2-40B4-BE49-F238E27FC236}">
                <a16:creationId xmlns:a16="http://schemas.microsoft.com/office/drawing/2014/main" id="{49C6386C-B44E-429D-8947-87B22811BC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0056" y="1147260"/>
            <a:ext cx="2340254" cy="2340254"/>
          </a:xfrm>
          <a:prstGeom prst="rect">
            <a:avLst/>
          </a:prstGeom>
          <a:noFill/>
          <a:extLst>
            <a:ext uri="{909E8E84-426E-40DD-AFC4-6F175D3DCCD1}">
              <a14:hiddenFill xmlns:a14="http://schemas.microsoft.com/office/drawing/2010/main">
                <a:solidFill>
                  <a:srgbClr val="FFFFFF"/>
                </a:solidFill>
              </a14:hiddenFill>
            </a:ext>
          </a:extLst>
        </p:spPr>
      </p:pic>
      <p:pic>
        <p:nvPicPr>
          <p:cNvPr id="4" name="Obraz 3">
            <a:extLst>
              <a:ext uri="{FF2B5EF4-FFF2-40B4-BE49-F238E27FC236}">
                <a16:creationId xmlns:a16="http://schemas.microsoft.com/office/drawing/2014/main" id="{188E3FD5-4689-4DBC-83AB-A4D386E6777E}"/>
              </a:ext>
            </a:extLst>
          </p:cNvPr>
          <p:cNvPicPr>
            <a:picLocks noChangeAspect="1"/>
          </p:cNvPicPr>
          <p:nvPr/>
        </p:nvPicPr>
        <p:blipFill>
          <a:blip r:embed="rId3"/>
          <a:stretch>
            <a:fillRect/>
          </a:stretch>
        </p:blipFill>
        <p:spPr>
          <a:xfrm>
            <a:off x="-66547" y="-55033"/>
            <a:ext cx="5722192" cy="6968065"/>
          </a:xfrm>
          <a:prstGeom prst="rect">
            <a:avLst/>
          </a:prstGeom>
        </p:spPr>
      </p:pic>
      <p:sp>
        <p:nvSpPr>
          <p:cNvPr id="38914" name="Rectangle 3"/>
          <p:cNvSpPr>
            <a:spLocks noGrp="1" noChangeArrowheads="1"/>
          </p:cNvSpPr>
          <p:nvPr>
            <p:ph type="body" idx="1"/>
          </p:nvPr>
        </p:nvSpPr>
        <p:spPr>
          <a:xfrm>
            <a:off x="121301" y="3729633"/>
            <a:ext cx="3924429" cy="2917119"/>
          </a:xfrm>
        </p:spPr>
        <p:txBody>
          <a:bodyPr/>
          <a:lstStyle/>
          <a:p>
            <a:pPr marL="0" indent="0">
              <a:lnSpc>
                <a:spcPct val="90000"/>
              </a:lnSpc>
              <a:buFontTx/>
              <a:buNone/>
            </a:pPr>
            <a:r>
              <a:rPr lang="pl-PL" altLang="pl-PL" sz="1800" b="1" u="sng" dirty="0">
                <a:highlight>
                  <a:srgbClr val="FFFF00"/>
                </a:highlight>
              </a:rPr>
              <a:t>Status pochodzenia hodowlanego</a:t>
            </a:r>
          </a:p>
          <a:p>
            <a:pPr marL="0" indent="0">
              <a:lnSpc>
                <a:spcPct val="90000"/>
              </a:lnSpc>
              <a:buFontTx/>
              <a:buNone/>
            </a:pPr>
            <a:endParaRPr lang="pl-PL" altLang="pl-PL" sz="1800" b="1" u="sng" dirty="0">
              <a:highlight>
                <a:srgbClr val="FFFF00"/>
              </a:highlight>
            </a:endParaRPr>
          </a:p>
          <a:p>
            <a:pPr marL="0" indent="0" algn="just">
              <a:lnSpc>
                <a:spcPct val="90000"/>
              </a:lnSpc>
              <a:buFontTx/>
              <a:buNone/>
            </a:pPr>
            <a:r>
              <a:rPr lang="pl-PL" altLang="pl-PL" sz="1800" b="1" dirty="0">
                <a:solidFill>
                  <a:schemeClr val="bg1"/>
                </a:solidFill>
              </a:rPr>
              <a:t>Zgodnie z art. 54 rozporządzenia Komisji Nr  865/2006 okaz jest uznany za urodzony w hodowli gdy organ zarządzający CITES </a:t>
            </a:r>
            <a:br>
              <a:rPr lang="pl-PL" altLang="pl-PL" sz="1800" b="1" dirty="0">
                <a:solidFill>
                  <a:schemeClr val="bg1"/>
                </a:solidFill>
              </a:rPr>
            </a:br>
            <a:r>
              <a:rPr lang="pl-PL" altLang="pl-PL" sz="1800" b="1" dirty="0">
                <a:solidFill>
                  <a:schemeClr val="bg1"/>
                </a:solidFill>
              </a:rPr>
              <a:t>w porozumieniu z organem naukowym jest przekonany o spełnieniu warunków zawartych w tym artykule</a:t>
            </a:r>
            <a:endParaRPr lang="pl-PL" altLang="pl-PL" sz="1800" b="1" u="sng" dirty="0">
              <a:solidFill>
                <a:schemeClr val="bg1"/>
              </a:solidFill>
            </a:endParaRPr>
          </a:p>
        </p:txBody>
      </p:sp>
      <p:sp>
        <p:nvSpPr>
          <p:cNvPr id="5" name="pole tekstowe 4"/>
          <p:cNvSpPr txBox="1"/>
          <p:nvPr/>
        </p:nvSpPr>
        <p:spPr>
          <a:xfrm>
            <a:off x="1328962" y="148849"/>
            <a:ext cx="6692576" cy="954107"/>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pl-PL" altLang="pl-PL" sz="2800" b="1" dirty="0"/>
              <a:t>Legalne pochodzenie okazów CITES  </a:t>
            </a:r>
            <a:br>
              <a:rPr lang="pl-PL" altLang="pl-PL" sz="2800" b="1" dirty="0"/>
            </a:br>
            <a:r>
              <a:rPr lang="pl-PL" altLang="pl-PL" sz="2800" b="1" dirty="0"/>
              <a:t>z hodowli w UE</a:t>
            </a:r>
            <a:endParaRPr lang="pl-PL" sz="2800" b="1" dirty="0"/>
          </a:p>
        </p:txBody>
      </p:sp>
      <p:sp>
        <p:nvSpPr>
          <p:cNvPr id="7" name="pole tekstowe 6">
            <a:extLst>
              <a:ext uri="{FF2B5EF4-FFF2-40B4-BE49-F238E27FC236}">
                <a16:creationId xmlns:a16="http://schemas.microsoft.com/office/drawing/2014/main" id="{B38F9508-8A44-45E9-B1E2-7DEDFEA0AC30}"/>
              </a:ext>
            </a:extLst>
          </p:cNvPr>
          <p:cNvSpPr txBox="1"/>
          <p:nvPr/>
        </p:nvSpPr>
        <p:spPr>
          <a:xfrm>
            <a:off x="4274658" y="4855974"/>
            <a:ext cx="4680206" cy="1323439"/>
          </a:xfrm>
          <a:prstGeom prst="rect">
            <a:avLst/>
          </a:prstGeom>
          <a:solidFill>
            <a:srgbClr val="FFFF00"/>
          </a:solidFill>
        </p:spPr>
        <p:txBody>
          <a:bodyPr wrap="square">
            <a:spAutoFit/>
          </a:bodyPr>
          <a:lstStyle/>
          <a:p>
            <a:pPr algn="ctr"/>
            <a:r>
              <a:rPr lang="pl-PL" sz="1600" b="1" dirty="0"/>
              <a:t>Na chwilę obecną nie istnieje kompleksowe rozwiązanie tego problemu dlatego Ministerstwo Środowiska jest jedynym władnym organem do określenia spełnienia warunków określonych w art. 54.</a:t>
            </a:r>
          </a:p>
        </p:txBody>
      </p:sp>
      <p:pic>
        <p:nvPicPr>
          <p:cNvPr id="1032" name="Picture 8" descr="O nas - Państwowa Rada Ochrony Przyrody">
            <a:extLst>
              <a:ext uri="{FF2B5EF4-FFF2-40B4-BE49-F238E27FC236}">
                <a16:creationId xmlns:a16="http://schemas.microsoft.com/office/drawing/2014/main" id="{ED23DD4F-1554-4B66-9CDC-93917C0485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4677" y="3487514"/>
            <a:ext cx="2857500" cy="970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810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idx="1"/>
          </p:nvPr>
        </p:nvSpPr>
        <p:spPr>
          <a:xfrm>
            <a:off x="981918" y="1406100"/>
            <a:ext cx="7656513" cy="1419225"/>
          </a:xfrm>
        </p:spPr>
        <p:txBody>
          <a:bodyPr/>
          <a:lstStyle/>
          <a:p>
            <a:pPr algn="ctr">
              <a:buFontTx/>
              <a:buNone/>
            </a:pPr>
            <a:r>
              <a:rPr lang="pl-PL" altLang="pl-PL" sz="2800" b="1" dirty="0"/>
              <a:t>Potwierdzeniem </a:t>
            </a:r>
            <a:r>
              <a:rPr lang="pl-PL" altLang="pl-PL" sz="2800" b="1" u="sng" dirty="0">
                <a:solidFill>
                  <a:srgbClr val="FF0000"/>
                </a:solidFill>
              </a:rPr>
              <a:t>faktu urodzenia w niewoli </a:t>
            </a:r>
            <a:br>
              <a:rPr lang="pl-PL" altLang="pl-PL" sz="2800" b="1" dirty="0"/>
            </a:br>
            <a:r>
              <a:rPr lang="pl-PL" altLang="pl-PL" sz="2800" b="1" dirty="0"/>
              <a:t>jest dokument wydany przez </a:t>
            </a:r>
            <a:r>
              <a:rPr lang="pl-PL" altLang="pl-PL" sz="2400" b="1" dirty="0"/>
              <a:t>POWIATOWEGO LEKARZA WETERYNARII</a:t>
            </a:r>
          </a:p>
          <a:p>
            <a:pPr>
              <a:buFontTx/>
              <a:buNone/>
            </a:pPr>
            <a:endParaRPr lang="pl-PL" altLang="pl-PL" dirty="0"/>
          </a:p>
        </p:txBody>
      </p:sp>
      <p:sp>
        <p:nvSpPr>
          <p:cNvPr id="3" name="pole tekstowe 2"/>
          <p:cNvSpPr txBox="1"/>
          <p:nvPr/>
        </p:nvSpPr>
        <p:spPr>
          <a:xfrm>
            <a:off x="1787040" y="234899"/>
            <a:ext cx="6944697" cy="830997"/>
          </a:xfrm>
          <a:prstGeom prst="rect">
            <a:avLst/>
          </a:prstGeom>
          <a:solidFill>
            <a:srgbClr val="FFFF00"/>
          </a:solidFill>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pl-PL" sz="2400" b="1" dirty="0"/>
              <a:t>Potwierdzenie Urodzenia a Potwierdzenie Pochodzenia z legalnej hodowli w UE</a:t>
            </a:r>
          </a:p>
        </p:txBody>
      </p:sp>
      <p:sp>
        <p:nvSpPr>
          <p:cNvPr id="2" name="pole tekstowe 1"/>
          <p:cNvSpPr txBox="1"/>
          <p:nvPr/>
        </p:nvSpPr>
        <p:spPr>
          <a:xfrm>
            <a:off x="4385388" y="2980554"/>
            <a:ext cx="4493500" cy="3693319"/>
          </a:xfrm>
          <a:prstGeom prst="rect">
            <a:avLst/>
          </a:prstGeom>
          <a:solidFill>
            <a:srgbClr val="FF9900"/>
          </a:solidFill>
        </p:spPr>
        <p:txBody>
          <a:bodyPr wrap="square" rtlCol="0">
            <a:spAutoFit/>
          </a:bodyPr>
          <a:lstStyle/>
          <a:p>
            <a:pPr algn="just"/>
            <a:r>
              <a:rPr lang="pl-PL" dirty="0"/>
              <a:t>W obrocie wewnątrzwspólnotowym pojawiają się wielokrotnie dokumenty wydane przez Powiatowych Lekarzy Weterynarii stwierdzające fakt urodzenia</a:t>
            </a:r>
            <a:br>
              <a:rPr lang="pl-PL" dirty="0"/>
            </a:br>
            <a:r>
              <a:rPr lang="pl-PL" dirty="0"/>
              <a:t>w niewoli. Taki dokument nie stanowi dowodu legalnego pochodzenia ponieważ nie obejmuje weryfikacji legalności pochodzenia stada rodzicielskiego. Okazy urodzone z rodziców np. przemyconych będą miały status nielegalny. </a:t>
            </a:r>
            <a:r>
              <a:rPr lang="pl-PL" b="1" dirty="0"/>
              <a:t>Powiatowy lekarz Weterynarii nie posiada także kompetencji do weryfikacji spełniania warunków określonych w art. 54.</a:t>
            </a:r>
          </a:p>
        </p:txBody>
      </p:sp>
      <p:sp>
        <p:nvSpPr>
          <p:cNvPr id="4" name="Prostokąt 3">
            <a:extLst>
              <a:ext uri="{FF2B5EF4-FFF2-40B4-BE49-F238E27FC236}">
                <a16:creationId xmlns:a16="http://schemas.microsoft.com/office/drawing/2014/main" id="{C40DA356-E7C6-41D8-A2C7-B98DD090CB08}"/>
              </a:ext>
            </a:extLst>
          </p:cNvPr>
          <p:cNvSpPr/>
          <p:nvPr/>
        </p:nvSpPr>
        <p:spPr>
          <a:xfrm>
            <a:off x="1219654" y="3027207"/>
            <a:ext cx="2997200" cy="2585323"/>
          </a:xfrm>
          <a:prstGeom prst="rect">
            <a:avLst/>
          </a:prstGeom>
          <a:ln>
            <a:solidFill>
              <a:schemeClr val="tx1"/>
            </a:solidFill>
          </a:ln>
        </p:spPr>
        <p:txBody>
          <a:bodyPr wrap="square">
            <a:spAutoFit/>
          </a:bodyPr>
          <a:lstStyle/>
          <a:p>
            <a:pPr algn="ctr">
              <a:buFontTx/>
              <a:buNone/>
            </a:pPr>
            <a:r>
              <a:rPr lang="pl-PL" altLang="pl-PL" b="1" dirty="0">
                <a:solidFill>
                  <a:srgbClr val="FF0000"/>
                </a:solidFill>
              </a:rPr>
              <a:t>UWAGA!</a:t>
            </a:r>
          </a:p>
          <a:p>
            <a:pPr algn="ctr">
              <a:buFontTx/>
              <a:buNone/>
            </a:pPr>
            <a:r>
              <a:rPr lang="pl-PL" altLang="pl-PL" b="1" dirty="0"/>
              <a:t>Jednak taki dokument </a:t>
            </a:r>
            <a:br>
              <a:rPr lang="pl-PL" altLang="pl-PL" b="1" dirty="0"/>
            </a:br>
            <a:r>
              <a:rPr lang="pl-PL" altLang="pl-PL" b="1" dirty="0"/>
              <a:t>nie jest potwierdzeniem legalności hodowli.</a:t>
            </a:r>
          </a:p>
          <a:p>
            <a:pPr algn="ctr">
              <a:buFontTx/>
              <a:buNone/>
            </a:pPr>
            <a:endParaRPr lang="pl-PL" altLang="pl-PL" b="1" dirty="0"/>
          </a:p>
          <a:p>
            <a:pPr algn="ctr">
              <a:buFontTx/>
              <a:buNone/>
            </a:pPr>
            <a:r>
              <a:rPr lang="pl-PL" altLang="pl-PL" b="1" dirty="0"/>
              <a:t>Legana hodowla to taka, która spełnia warunki </a:t>
            </a:r>
            <a:r>
              <a:rPr lang="pl-PL" altLang="pl-PL" b="1" dirty="0">
                <a:solidFill>
                  <a:srgbClr val="FF0000"/>
                </a:solidFill>
              </a:rPr>
              <a:t>art. 54 rozporządzenia 865/2006</a:t>
            </a:r>
          </a:p>
        </p:txBody>
      </p:sp>
    </p:spTree>
    <p:extLst>
      <p:ext uri="{BB962C8B-B14F-4D97-AF65-F5344CB8AC3E}">
        <p14:creationId xmlns:p14="http://schemas.microsoft.com/office/powerpoint/2010/main" val="4278931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body" idx="1"/>
          </p:nvPr>
        </p:nvSpPr>
        <p:spPr>
          <a:xfrm>
            <a:off x="977578" y="1445196"/>
            <a:ext cx="4294219" cy="4410075"/>
          </a:xfrm>
        </p:spPr>
        <p:txBody>
          <a:bodyPr/>
          <a:lstStyle/>
          <a:p>
            <a:pPr>
              <a:buFont typeface="Wingdings" panose="05000000000000000000" pitchFamily="2" charset="2"/>
              <a:buChar char="q"/>
            </a:pPr>
            <a:r>
              <a:rPr lang="pl-PL" altLang="pl-PL" sz="1600" b="1" u="sng" dirty="0">
                <a:solidFill>
                  <a:srgbClr val="FF0000"/>
                </a:solidFill>
              </a:rPr>
              <a:t>Przywóz do UE</a:t>
            </a:r>
            <a:r>
              <a:rPr lang="pl-PL" altLang="pl-PL" sz="1600" b="1" dirty="0">
                <a:solidFill>
                  <a:srgbClr val="FF0000"/>
                </a:solidFill>
              </a:rPr>
              <a:t> </a:t>
            </a:r>
            <a:r>
              <a:rPr lang="pl-PL" altLang="pl-PL" sz="1600" b="1" dirty="0"/>
              <a:t>– potwierdzona przez organ celny „kopia dla posiadacza” importowego zezwolenia CITES.</a:t>
            </a:r>
          </a:p>
          <a:p>
            <a:pPr>
              <a:buFont typeface="Wingdings" panose="05000000000000000000" pitchFamily="2" charset="2"/>
              <a:buChar char="q"/>
            </a:pPr>
            <a:endParaRPr lang="pl-PL" altLang="pl-PL" sz="1600" b="1" dirty="0"/>
          </a:p>
          <a:p>
            <a:pPr>
              <a:buFont typeface="Wingdings" panose="05000000000000000000" pitchFamily="2" charset="2"/>
              <a:buChar char="q"/>
            </a:pPr>
            <a:r>
              <a:rPr lang="pl-PL" altLang="pl-PL" sz="1600" b="1" u="sng" dirty="0">
                <a:solidFill>
                  <a:srgbClr val="FF0000"/>
                </a:solidFill>
              </a:rPr>
              <a:t>Pozyskanie z UE</a:t>
            </a:r>
            <a:r>
              <a:rPr lang="pl-PL" altLang="pl-PL" sz="1600" b="1" dirty="0">
                <a:solidFill>
                  <a:srgbClr val="FF0000"/>
                </a:solidFill>
              </a:rPr>
              <a:t> </a:t>
            </a:r>
            <a:r>
              <a:rPr lang="pl-PL" altLang="pl-PL" sz="1600" b="1" dirty="0"/>
              <a:t>– zgoda właściwego organu na pozyskanie ze środowiska naturalnego UE</a:t>
            </a:r>
          </a:p>
          <a:p>
            <a:pPr>
              <a:buFont typeface="Wingdings" panose="05000000000000000000" pitchFamily="2" charset="2"/>
              <a:buChar char="q"/>
            </a:pPr>
            <a:endParaRPr lang="pl-PL" altLang="pl-PL" sz="1600" b="1" dirty="0"/>
          </a:p>
          <a:p>
            <a:pPr>
              <a:buFont typeface="Wingdings" panose="05000000000000000000" pitchFamily="2" charset="2"/>
              <a:buChar char="q"/>
            </a:pPr>
            <a:r>
              <a:rPr lang="pl-PL" altLang="pl-PL" sz="1600" b="1" u="sng" dirty="0">
                <a:solidFill>
                  <a:srgbClr val="FF0000"/>
                </a:solidFill>
              </a:rPr>
              <a:t>Pochodzenie hodowlane</a:t>
            </a:r>
            <a:r>
              <a:rPr lang="pl-PL" altLang="pl-PL" sz="1600" b="1" dirty="0">
                <a:solidFill>
                  <a:srgbClr val="FF0000"/>
                </a:solidFill>
              </a:rPr>
              <a:t> </a:t>
            </a:r>
            <a:r>
              <a:rPr lang="pl-PL" altLang="pl-PL" sz="1600" b="1" dirty="0"/>
              <a:t>– dokument Powiatowego Lekarza Wet. w </a:t>
            </a:r>
            <a:r>
              <a:rPr lang="pl-PL" altLang="pl-PL" sz="1600" b="1" u="sng" dirty="0"/>
              <a:t>przypadku spełnienia warunków art. 54 </a:t>
            </a:r>
            <a:r>
              <a:rPr lang="pl-PL" altLang="pl-PL" sz="1600" u="sng" dirty="0"/>
              <a:t>rozp. 865/2006</a:t>
            </a:r>
          </a:p>
        </p:txBody>
      </p:sp>
      <p:sp>
        <p:nvSpPr>
          <p:cNvPr id="2" name="pole tekstowe 1"/>
          <p:cNvSpPr txBox="1"/>
          <p:nvPr/>
        </p:nvSpPr>
        <p:spPr>
          <a:xfrm>
            <a:off x="1799933" y="71934"/>
            <a:ext cx="6610838" cy="830263"/>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defRPr/>
            </a:pPr>
            <a:r>
              <a:rPr lang="pl-PL" altLang="pl-PL" sz="2400" b="1" dirty="0"/>
              <a:t>Dokumentacja potwierdzająca legalne </a:t>
            </a:r>
            <a:r>
              <a:rPr lang="pl-PL" altLang="pl-PL" sz="2400" b="1"/>
              <a:t>pochodzenie okazów w </a:t>
            </a:r>
            <a:r>
              <a:rPr lang="pl-PL" altLang="pl-PL" sz="2400" b="1" dirty="0"/>
              <a:t>UE</a:t>
            </a:r>
            <a:endParaRPr lang="pl-PL" sz="2400" dirty="0"/>
          </a:p>
        </p:txBody>
      </p:sp>
      <p:sp>
        <p:nvSpPr>
          <p:cNvPr id="3" name="pole tekstowe 2"/>
          <p:cNvSpPr txBox="1"/>
          <p:nvPr/>
        </p:nvSpPr>
        <p:spPr>
          <a:xfrm>
            <a:off x="5047860" y="1016538"/>
            <a:ext cx="3657601" cy="3108543"/>
          </a:xfrm>
          <a:prstGeom prst="rect">
            <a:avLst/>
          </a:prstGeom>
          <a:solidFill>
            <a:srgbClr val="FF9900"/>
          </a:solidFill>
        </p:spPr>
        <p:txBody>
          <a:bodyPr wrap="square" rtlCol="0">
            <a:spAutoFit/>
          </a:bodyPr>
          <a:lstStyle/>
          <a:p>
            <a:pPr algn="just"/>
            <a:r>
              <a:rPr lang="pl-PL" sz="1400" dirty="0"/>
              <a:t>W obrocie wewnątrzwspólnotowym pojawiają się także </a:t>
            </a:r>
            <a:r>
              <a:rPr lang="pl-PL" sz="1400" b="1" dirty="0"/>
              <a:t>dokumenty potwierdzające dokonanie rejestracji okazów   w starostwach</a:t>
            </a:r>
            <a:r>
              <a:rPr lang="pl-PL" sz="1400" dirty="0"/>
              <a:t> (obowiązek wynikający z ustawy o ochronie przyrody). </a:t>
            </a:r>
          </a:p>
          <a:p>
            <a:pPr algn="just"/>
            <a:r>
              <a:rPr lang="pl-PL" sz="1400" b="1" dirty="0"/>
              <a:t>Nie są one jednak  wystarczające do udowodnienia legalności pochodzenia </a:t>
            </a:r>
            <a:r>
              <a:rPr lang="pl-PL" sz="1400" dirty="0"/>
              <a:t>gdyż nie odnoszą się do weryfikacji warunków art. 54 rozporządzenia 865/2006. Rejestracja okazów CITES jest czynnością techniczną i wynika z przepisów prawodawstwa krajowego. </a:t>
            </a:r>
            <a:r>
              <a:rPr lang="pl-PL" sz="1400" b="1" dirty="0"/>
              <a:t>Obowiązek udowodnienia legalności okazu wynika wprost z rozporządzeń UE.</a:t>
            </a:r>
          </a:p>
        </p:txBody>
      </p:sp>
      <p:sp>
        <p:nvSpPr>
          <p:cNvPr id="4" name="pole tekstowe 3"/>
          <p:cNvSpPr txBox="1"/>
          <p:nvPr/>
        </p:nvSpPr>
        <p:spPr>
          <a:xfrm>
            <a:off x="4460033" y="4532103"/>
            <a:ext cx="4528069" cy="2246769"/>
          </a:xfrm>
          <a:prstGeom prst="rect">
            <a:avLst/>
          </a:prstGeom>
          <a:solidFill>
            <a:srgbClr val="92D050"/>
          </a:solidFill>
        </p:spPr>
        <p:txBody>
          <a:bodyPr wrap="square" rtlCol="0">
            <a:spAutoFit/>
          </a:bodyPr>
          <a:lstStyle/>
          <a:p>
            <a:pPr algn="just"/>
            <a:r>
              <a:rPr lang="pl-PL" sz="1400" b="1" dirty="0"/>
              <a:t>Dokumenty wystawiane przez hodowców za granicą Polski </a:t>
            </a:r>
            <a:r>
              <a:rPr lang="pl-PL" sz="1400" dirty="0"/>
              <a:t>(np. w Czechach lub Słowacji) co do zasady nie posiadają wystarczającej informacji o weryfikacji warunków art. 54. </a:t>
            </a:r>
            <a:br>
              <a:rPr lang="pl-PL" sz="1400" dirty="0"/>
            </a:br>
            <a:r>
              <a:rPr lang="pl-PL" sz="1400" b="1" dirty="0"/>
              <a:t>Mogą one być podstawą do rejestracji okazu w Polsce</a:t>
            </a:r>
            <a:r>
              <a:rPr lang="pl-PL" sz="1400" dirty="0"/>
              <a:t> ponieważ nie doszło do naruszenia przepisów na terytorium Polski, ale </a:t>
            </a:r>
            <a:r>
              <a:rPr lang="pl-PL" sz="1400" b="1" dirty="0"/>
              <a:t>nie uprawniają  one  do sprzedaży ponieważ na terenie Polski </a:t>
            </a:r>
            <a:r>
              <a:rPr lang="pl-PL" sz="1400" dirty="0"/>
              <a:t>stosuje się wprost przepisy UE zakazujące handlu bez należytego udowodnienia legalnego pochodzenia.</a:t>
            </a:r>
          </a:p>
        </p:txBody>
      </p:sp>
      <p:sp>
        <p:nvSpPr>
          <p:cNvPr id="5" name="pole tekstowe 4"/>
          <p:cNvSpPr txBox="1"/>
          <p:nvPr/>
        </p:nvSpPr>
        <p:spPr>
          <a:xfrm>
            <a:off x="369337" y="5143418"/>
            <a:ext cx="3745463" cy="1323439"/>
          </a:xfrm>
          <a:prstGeom prst="rect">
            <a:avLst/>
          </a:prstGeom>
          <a:solidFill>
            <a:schemeClr val="accent5">
              <a:lumMod val="60000"/>
              <a:lumOff val="40000"/>
            </a:schemeClr>
          </a:solidFill>
        </p:spPr>
        <p:txBody>
          <a:bodyPr wrap="square" rtlCol="0">
            <a:spAutoFit/>
          </a:bodyPr>
          <a:lstStyle/>
          <a:p>
            <a:r>
              <a:rPr lang="pl-PL" sz="1600" b="1" dirty="0"/>
              <a:t>Ważne:</a:t>
            </a:r>
          </a:p>
          <a:p>
            <a:r>
              <a:rPr lang="pl-PL" sz="1600" dirty="0"/>
              <a:t>Przepisy UE dotyczące obrotu okazami gatunków zagrożonych wyginięciem na terytorium Unii</a:t>
            </a:r>
            <a:br>
              <a:rPr lang="pl-PL" sz="1600" dirty="0"/>
            </a:br>
            <a:r>
              <a:rPr lang="pl-PL" sz="1600" b="1" dirty="0"/>
              <a:t>NIE ODNOSZĄ SIĘ DO POSIADANIA</a:t>
            </a:r>
            <a:r>
              <a:rPr lang="pl-PL" sz="1600" dirty="0"/>
              <a:t>. </a:t>
            </a:r>
          </a:p>
        </p:txBody>
      </p:sp>
    </p:spTree>
    <p:extLst>
      <p:ext uri="{BB962C8B-B14F-4D97-AF65-F5344CB8AC3E}">
        <p14:creationId xmlns:p14="http://schemas.microsoft.com/office/powerpoint/2010/main" val="4068822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1">
            <a:extLst>
              <a:ext uri="{FF2B5EF4-FFF2-40B4-BE49-F238E27FC236}">
                <a16:creationId xmlns:a16="http://schemas.microsoft.com/office/drawing/2014/main" id="{387DE5ED-BD9F-4BA6-A146-1F7A7B9E41D9}"/>
              </a:ext>
            </a:extLst>
          </p:cNvPr>
          <p:cNvSpPr>
            <a:spLocks noGrp="1"/>
          </p:cNvSpPr>
          <p:nvPr>
            <p:ph type="title"/>
          </p:nvPr>
        </p:nvSpPr>
        <p:spPr>
          <a:xfrm>
            <a:off x="256294" y="143405"/>
            <a:ext cx="4130040" cy="1176893"/>
          </a:xfrm>
          <a:solidFill>
            <a:srgbClr val="92D050"/>
          </a:solidFill>
        </p:spPr>
        <p:txBody>
          <a:bodyPr/>
          <a:lstStyle/>
          <a:p>
            <a:r>
              <a:rPr lang="pl-PL" b="1" dirty="0"/>
              <a:t>  Odstępstwa </a:t>
            </a:r>
            <a:endParaRPr lang="pl-PL" sz="2800" b="1" dirty="0"/>
          </a:p>
        </p:txBody>
      </p:sp>
      <p:sp>
        <p:nvSpPr>
          <p:cNvPr id="4" name="Prostokąt 3">
            <a:extLst>
              <a:ext uri="{FF2B5EF4-FFF2-40B4-BE49-F238E27FC236}">
                <a16:creationId xmlns:a16="http://schemas.microsoft.com/office/drawing/2014/main" id="{459338E3-4D06-4760-998E-71EAF15E6AF3}"/>
              </a:ext>
            </a:extLst>
          </p:cNvPr>
          <p:cNvSpPr/>
          <p:nvPr/>
        </p:nvSpPr>
        <p:spPr>
          <a:xfrm>
            <a:off x="1335935" y="1397675"/>
            <a:ext cx="7164476" cy="2031325"/>
          </a:xfrm>
          <a:prstGeom prst="rect">
            <a:avLst/>
          </a:prstGeom>
          <a:solidFill>
            <a:srgbClr val="FFFF00"/>
          </a:solidFill>
        </p:spPr>
        <p:txBody>
          <a:bodyPr wrap="square">
            <a:spAutoFit/>
          </a:bodyPr>
          <a:lstStyle/>
          <a:p>
            <a:r>
              <a:rPr lang="pl-PL" sz="2400" b="1" dirty="0"/>
              <a:t>Co do zasady międzynarodowy  obrót okazami CITES wymaga:</a:t>
            </a:r>
          </a:p>
          <a:p>
            <a:endParaRPr lang="pl-PL" sz="2400" b="1" dirty="0"/>
          </a:p>
          <a:p>
            <a:pPr marL="285750" indent="68263">
              <a:buFont typeface="Wingdings" panose="05000000000000000000" pitchFamily="2" charset="2"/>
              <a:buChar char="v"/>
            </a:pPr>
            <a:r>
              <a:rPr lang="pl-PL" b="1" dirty="0">
                <a:solidFill>
                  <a:srgbClr val="FF0000"/>
                </a:solidFill>
              </a:rPr>
              <a:t>Zezwoleń importowych  i/lub </a:t>
            </a:r>
          </a:p>
          <a:p>
            <a:pPr marL="285750" indent="68263"/>
            <a:endParaRPr lang="pl-PL" b="1" dirty="0">
              <a:solidFill>
                <a:srgbClr val="FF0000"/>
              </a:solidFill>
            </a:endParaRPr>
          </a:p>
          <a:p>
            <a:pPr marL="285750" indent="68263">
              <a:buFont typeface="Wingdings" panose="05000000000000000000" pitchFamily="2" charset="2"/>
              <a:buChar char="v"/>
            </a:pPr>
            <a:r>
              <a:rPr lang="pl-PL" b="1" dirty="0">
                <a:solidFill>
                  <a:srgbClr val="FF0000"/>
                </a:solidFill>
              </a:rPr>
              <a:t>zezwoleń wywozowych</a:t>
            </a:r>
            <a:r>
              <a:rPr lang="pl-PL" b="1" dirty="0"/>
              <a:t> </a:t>
            </a:r>
            <a:endParaRPr lang="pl-PL" dirty="0"/>
          </a:p>
        </p:txBody>
      </p:sp>
      <p:pic>
        <p:nvPicPr>
          <p:cNvPr id="2050" name="Picture 2" descr="Image result for zezwolenie CITES">
            <a:extLst>
              <a:ext uri="{FF2B5EF4-FFF2-40B4-BE49-F238E27FC236}">
                <a16:creationId xmlns:a16="http://schemas.microsoft.com/office/drawing/2014/main" id="{50B8872C-B98E-4DB6-B1F9-969CE57086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6811" y="1822656"/>
            <a:ext cx="1216104" cy="15609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4511ABA2-5D24-40C5-BDCA-D5679C771D8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6337" y="1822656"/>
            <a:ext cx="1132128" cy="158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
        <p:nvSpPr>
          <p:cNvPr id="7" name="Prostokąt 6">
            <a:extLst>
              <a:ext uri="{FF2B5EF4-FFF2-40B4-BE49-F238E27FC236}">
                <a16:creationId xmlns:a16="http://schemas.microsoft.com/office/drawing/2014/main" id="{1078E563-9F97-4BDB-9279-1EE8FE29BCBA}"/>
              </a:ext>
            </a:extLst>
          </p:cNvPr>
          <p:cNvSpPr/>
          <p:nvPr/>
        </p:nvSpPr>
        <p:spPr>
          <a:xfrm>
            <a:off x="1118868" y="4477064"/>
            <a:ext cx="7915756" cy="1653979"/>
          </a:xfrm>
          <a:prstGeom prst="rect">
            <a:avLst/>
          </a:prstGeom>
        </p:spPr>
        <p:txBody>
          <a:bodyPr wrap="square">
            <a:spAutoFit/>
          </a:bodyPr>
          <a:lstStyle/>
          <a:p>
            <a:pPr marL="342900" lvl="0" indent="-342900">
              <a:lnSpc>
                <a:spcPct val="107000"/>
              </a:lnSpc>
              <a:spcAft>
                <a:spcPts val="0"/>
              </a:spcAft>
              <a:buFont typeface="+mj-lt"/>
              <a:buAutoNum type="arabicPeriod"/>
            </a:pPr>
            <a:r>
              <a:rPr lang="pl-PL" sz="1600" b="1" dirty="0">
                <a:solidFill>
                  <a:srgbClr val="000000"/>
                </a:solidFill>
                <a:latin typeface="+mn-lt"/>
                <a:ea typeface="Calibri" panose="020F0502020204030204" pitchFamily="34" charset="0"/>
                <a:cs typeface="Times New Roman" panose="02020603050405020304" pitchFamily="18" charset="0"/>
              </a:rPr>
              <a:t>Okazów urodzonych i wyhodowanych w niewoli lub sztucznie rozmnożonych - </a:t>
            </a:r>
            <a:r>
              <a:rPr lang="pl-PL" sz="1600" b="1" dirty="0">
                <a:solidFill>
                  <a:srgbClr val="FF0000"/>
                </a:solidFill>
                <a:latin typeface="+mn-lt"/>
                <a:ea typeface="Calibri" panose="020F0502020204030204" pitchFamily="34" charset="0"/>
                <a:cs typeface="Times New Roman" panose="02020603050405020304" pitchFamily="18" charset="0"/>
              </a:rPr>
              <a:t>Okazy z załącznika A traktuje się jak okazy z załącznika </a:t>
            </a:r>
            <a:r>
              <a:rPr lang="pl-PL" sz="1600" b="1" dirty="0">
                <a:solidFill>
                  <a:srgbClr val="000000"/>
                </a:solidFill>
                <a:latin typeface="+mn-lt"/>
                <a:ea typeface="Calibri" panose="020F0502020204030204" pitchFamily="34" charset="0"/>
                <a:cs typeface="Times New Roman" panose="02020603050405020304" pitchFamily="18" charset="0"/>
              </a:rPr>
              <a:t>B ;</a:t>
            </a:r>
            <a:endParaRPr lang="pl-PL" sz="1600" b="1" dirty="0">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pl-PL" sz="1600" b="1" dirty="0">
                <a:solidFill>
                  <a:srgbClr val="000000"/>
                </a:solidFill>
                <a:latin typeface="+mn-lt"/>
                <a:ea typeface="Calibri" panose="020F0502020204030204" pitchFamily="34" charset="0"/>
                <a:cs typeface="Times New Roman" panose="02020603050405020304" pitchFamily="18" charset="0"/>
              </a:rPr>
              <a:t>Tranzytu i przeładunku jeżeli znajdują się pod kontrolą celną   </a:t>
            </a:r>
            <a:endParaRPr lang="pl-PL" sz="1600" b="1" dirty="0">
              <a:latin typeface="+mn-lt"/>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pl-PL" sz="1600" b="1" dirty="0">
                <a:solidFill>
                  <a:srgbClr val="00B050"/>
                </a:solidFill>
                <a:latin typeface="+mn-lt"/>
                <a:ea typeface="Calibri" panose="020F0502020204030204" pitchFamily="34" charset="0"/>
                <a:cs typeface="Times New Roman" panose="02020603050405020304" pitchFamily="18" charset="0"/>
              </a:rPr>
              <a:t>Dóbr prywatnych lub stanowiących część gospodarstwa domowego</a:t>
            </a:r>
          </a:p>
          <a:p>
            <a:pPr marL="342900" lvl="0" indent="-342900">
              <a:lnSpc>
                <a:spcPct val="107000"/>
              </a:lnSpc>
              <a:spcAft>
                <a:spcPts val="800"/>
              </a:spcAft>
              <a:buFont typeface="+mj-lt"/>
              <a:buAutoNum type="arabicPeriod"/>
            </a:pPr>
            <a:r>
              <a:rPr lang="pl-PL" sz="1600" b="1" dirty="0">
                <a:solidFill>
                  <a:srgbClr val="000000"/>
                </a:solidFill>
                <a:latin typeface="+mn-lt"/>
                <a:ea typeface="Calibri" panose="020F0502020204030204" pitchFamily="34" charset="0"/>
                <a:cs typeface="Times New Roman" panose="02020603050405020304" pitchFamily="18" charset="0"/>
              </a:rPr>
              <a:t>Instytucji naukowych – dot.  wymiany i darowizn między zarejestrowanymi instytucjami naukowymi + etykiety na okazach</a:t>
            </a:r>
            <a:endParaRPr lang="pl-PL" sz="1600" b="1" dirty="0">
              <a:effectLst/>
              <a:latin typeface="+mn-lt"/>
              <a:ea typeface="Calibri" panose="020F0502020204030204" pitchFamily="34" charset="0"/>
              <a:cs typeface="Times New Roman" panose="02020603050405020304" pitchFamily="18" charset="0"/>
            </a:endParaRPr>
          </a:p>
        </p:txBody>
      </p:sp>
      <p:sp>
        <p:nvSpPr>
          <p:cNvPr id="5" name="Prostokąt 4">
            <a:extLst>
              <a:ext uri="{FF2B5EF4-FFF2-40B4-BE49-F238E27FC236}">
                <a16:creationId xmlns:a16="http://schemas.microsoft.com/office/drawing/2014/main" id="{C4D1E2FC-2DD3-4277-96E1-B78247252B44}"/>
              </a:ext>
            </a:extLst>
          </p:cNvPr>
          <p:cNvSpPr/>
          <p:nvPr/>
        </p:nvSpPr>
        <p:spPr>
          <a:xfrm>
            <a:off x="1028260" y="3641741"/>
            <a:ext cx="7406613" cy="738664"/>
          </a:xfrm>
          <a:prstGeom prst="rect">
            <a:avLst/>
          </a:prstGeom>
        </p:spPr>
        <p:txBody>
          <a:bodyPr wrap="square">
            <a:spAutoFit/>
          </a:bodyPr>
          <a:lstStyle/>
          <a:p>
            <a:pPr marL="457200" indent="-457200">
              <a:buClr>
                <a:srgbClr val="006600"/>
              </a:buClr>
              <a:buFont typeface="Wingdings" panose="05000000000000000000" pitchFamily="2" charset="2"/>
              <a:buChar char="v"/>
            </a:pPr>
            <a:r>
              <a:rPr lang="pl-PL" sz="2000" b="1" dirty="0">
                <a:solidFill>
                  <a:srgbClr val="006600"/>
                </a:solidFill>
              </a:rPr>
              <a:t>wyłączenia od ww. zasady, zgodnie z Art. 7 Rozp. 338/97  dotyczą</a:t>
            </a:r>
            <a:r>
              <a:rPr lang="pl-PL" sz="2200" b="1" dirty="0">
                <a:solidFill>
                  <a:srgbClr val="006600"/>
                </a:solidFill>
              </a:rPr>
              <a:t>:</a:t>
            </a:r>
          </a:p>
        </p:txBody>
      </p:sp>
      <p:pic>
        <p:nvPicPr>
          <p:cNvPr id="8" name="Picture 2" descr="See the source image">
            <a:extLst>
              <a:ext uri="{FF2B5EF4-FFF2-40B4-BE49-F238E27FC236}">
                <a16:creationId xmlns:a16="http://schemas.microsoft.com/office/drawing/2014/main" id="{FDB43B2F-2FD1-418E-9E55-22D66AEB17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6194" y="35783"/>
            <a:ext cx="3354323" cy="1284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3084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123609" y="125575"/>
            <a:ext cx="5719312" cy="1143000"/>
          </a:xfrm>
        </p:spPr>
        <p:txBody>
          <a:bodyPr/>
          <a:lstStyle/>
          <a:p>
            <a:br>
              <a:rPr lang="pl-PL" sz="2400" b="1" dirty="0">
                <a:solidFill>
                  <a:srgbClr val="006600"/>
                </a:solidFill>
              </a:rPr>
            </a:br>
            <a:r>
              <a:rPr lang="pl-PL" sz="2400" b="1" dirty="0">
                <a:solidFill>
                  <a:srgbClr val="000000"/>
                </a:solidFill>
                <a:ea typeface="Calibri" panose="020F0502020204030204" pitchFamily="34" charset="0"/>
                <a:cs typeface="Times New Roman" panose="02020603050405020304" pitchFamily="18" charset="0"/>
              </a:rPr>
              <a:t>Dobra prywatne lub stanowiące część </a:t>
            </a:r>
            <a:br>
              <a:rPr lang="pl-PL" sz="2400" b="1" dirty="0">
                <a:solidFill>
                  <a:srgbClr val="000000"/>
                </a:solidFill>
                <a:ea typeface="Calibri" panose="020F0502020204030204" pitchFamily="34" charset="0"/>
                <a:cs typeface="Times New Roman" panose="02020603050405020304" pitchFamily="18" charset="0"/>
              </a:rPr>
            </a:br>
            <a:r>
              <a:rPr lang="pl-PL" sz="2400" b="1" dirty="0">
                <a:solidFill>
                  <a:srgbClr val="000000"/>
                </a:solidFill>
                <a:ea typeface="Calibri" panose="020F0502020204030204" pitchFamily="34" charset="0"/>
                <a:cs typeface="Times New Roman" panose="02020603050405020304" pitchFamily="18" charset="0"/>
              </a:rPr>
              <a:t>gospodarstwa domowego</a:t>
            </a:r>
            <a:br>
              <a:rPr lang="pl-PL" sz="2400" b="1" dirty="0">
                <a:ea typeface="Calibri" panose="020F0502020204030204" pitchFamily="34" charset="0"/>
                <a:cs typeface="Times New Roman" panose="02020603050405020304" pitchFamily="18" charset="0"/>
              </a:rPr>
            </a:br>
            <a:endParaRPr lang="pl-PL" sz="2400" b="1" dirty="0">
              <a:solidFill>
                <a:srgbClr val="006600"/>
              </a:solidFill>
            </a:endParaRPr>
          </a:p>
        </p:txBody>
      </p:sp>
      <p:sp>
        <p:nvSpPr>
          <p:cNvPr id="5" name="Prostokąt 4">
            <a:extLst>
              <a:ext uri="{FF2B5EF4-FFF2-40B4-BE49-F238E27FC236}">
                <a16:creationId xmlns:a16="http://schemas.microsoft.com/office/drawing/2014/main" id="{4ED3FCCD-5C08-4A9A-ABA4-1D5BD5F90916}"/>
              </a:ext>
            </a:extLst>
          </p:cNvPr>
          <p:cNvSpPr/>
          <p:nvPr/>
        </p:nvSpPr>
        <p:spPr>
          <a:xfrm>
            <a:off x="1535861" y="6191079"/>
            <a:ext cx="7608139" cy="584775"/>
          </a:xfrm>
          <a:prstGeom prst="rect">
            <a:avLst/>
          </a:prstGeom>
          <a:solidFill>
            <a:srgbClr val="FFFF00"/>
          </a:solidFill>
        </p:spPr>
        <p:txBody>
          <a:bodyPr wrap="square">
            <a:spAutoFit/>
          </a:bodyPr>
          <a:lstStyle/>
          <a:p>
            <a:pPr algn="ctr"/>
            <a:r>
              <a:rPr lang="pl-PL" sz="1600" b="1" dirty="0"/>
              <a:t>Okazy muszą towarzyszyć podróżnemu – bagaż osobisty/podręczny </a:t>
            </a:r>
            <a:br>
              <a:rPr lang="pl-PL" sz="1600" b="1" dirty="0"/>
            </a:br>
            <a:r>
              <a:rPr lang="pl-PL" sz="1600" b="1" dirty="0"/>
              <a:t>lub bagaż główny/rejestrowy  </a:t>
            </a:r>
            <a:endParaRPr lang="pl-PL" sz="1600" dirty="0"/>
          </a:p>
        </p:txBody>
      </p:sp>
      <p:sp>
        <p:nvSpPr>
          <p:cNvPr id="6" name="Prostokąt 5">
            <a:extLst>
              <a:ext uri="{FF2B5EF4-FFF2-40B4-BE49-F238E27FC236}">
                <a16:creationId xmlns:a16="http://schemas.microsoft.com/office/drawing/2014/main" id="{7CC241CF-F482-46D8-9724-7E01FE580956}"/>
              </a:ext>
            </a:extLst>
          </p:cNvPr>
          <p:cNvSpPr/>
          <p:nvPr/>
        </p:nvSpPr>
        <p:spPr>
          <a:xfrm>
            <a:off x="1070519" y="1582053"/>
            <a:ext cx="7763071" cy="707886"/>
          </a:xfrm>
          <a:prstGeom prst="rect">
            <a:avLst/>
          </a:prstGeom>
        </p:spPr>
        <p:txBody>
          <a:bodyPr wrap="square">
            <a:spAutoFit/>
          </a:bodyPr>
          <a:lstStyle/>
          <a:p>
            <a:pPr marL="285750" indent="-285750">
              <a:buFont typeface="Wingdings" panose="05000000000000000000" pitchFamily="2" charset="2"/>
              <a:buChar char="q"/>
            </a:pPr>
            <a:r>
              <a:rPr lang="pl-PL" sz="2000" b="1" dirty="0">
                <a:solidFill>
                  <a:srgbClr val="006600"/>
                </a:solidFill>
              </a:rPr>
              <a:t>Tylko zezwolenia eksportowe</a:t>
            </a:r>
          </a:p>
          <a:p>
            <a:pPr marL="285750" indent="-285750">
              <a:buFont typeface="Wingdings" panose="05000000000000000000" pitchFamily="2" charset="2"/>
              <a:buChar char="q"/>
            </a:pPr>
            <a:r>
              <a:rPr lang="pl-PL" sz="2000" b="1" dirty="0">
                <a:solidFill>
                  <a:srgbClr val="006600"/>
                </a:solidFill>
              </a:rPr>
              <a:t>Bez zezwoleń – wybrane okazy   </a:t>
            </a:r>
            <a:endParaRPr lang="pl-PL" sz="2000"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163" y="1134889"/>
            <a:ext cx="2345318" cy="1560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ytuł 1">
            <a:extLst>
              <a:ext uri="{FF2B5EF4-FFF2-40B4-BE49-F238E27FC236}">
                <a16:creationId xmlns:a16="http://schemas.microsoft.com/office/drawing/2014/main" id="{15E777F5-D123-4301-AE85-D3D7E8D9B1E8}"/>
              </a:ext>
            </a:extLst>
          </p:cNvPr>
          <p:cNvSpPr txBox="1">
            <a:spLocks/>
          </p:cNvSpPr>
          <p:nvPr/>
        </p:nvSpPr>
        <p:spPr bwMode="auto">
          <a:xfrm>
            <a:off x="109296" y="82146"/>
            <a:ext cx="2830484" cy="1052743"/>
          </a:xfrm>
          <a:prstGeom prst="rect">
            <a:avLst/>
          </a:prstGeom>
          <a:solidFill>
            <a:srgbClr val="92D050"/>
          </a:solid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l"/>
            <a:r>
              <a:rPr lang="pl-PL" sz="2800" b="1" dirty="0"/>
              <a:t>Odstępstwa </a:t>
            </a:r>
            <a:br>
              <a:rPr lang="pl-PL" sz="2800" b="1" dirty="0"/>
            </a:br>
            <a:r>
              <a:rPr lang="pl-PL" sz="2800" b="1" dirty="0"/>
              <a:t>dla podróżnych </a:t>
            </a:r>
          </a:p>
        </p:txBody>
      </p:sp>
      <p:sp>
        <p:nvSpPr>
          <p:cNvPr id="11" name="Prostokąt 10">
            <a:extLst>
              <a:ext uri="{FF2B5EF4-FFF2-40B4-BE49-F238E27FC236}">
                <a16:creationId xmlns:a16="http://schemas.microsoft.com/office/drawing/2014/main" id="{5115894B-7D4C-499F-91A5-8EDB9BACC25B}"/>
              </a:ext>
            </a:extLst>
          </p:cNvPr>
          <p:cNvSpPr/>
          <p:nvPr/>
        </p:nvSpPr>
        <p:spPr>
          <a:xfrm>
            <a:off x="1070519" y="2762188"/>
            <a:ext cx="7716417" cy="3257943"/>
          </a:xfrm>
          <a:prstGeom prst="rect">
            <a:avLst/>
          </a:prstGeom>
          <a:ln w="31750">
            <a:solidFill>
              <a:schemeClr val="tx1"/>
            </a:solidFill>
            <a:prstDash val="dash"/>
          </a:ln>
        </p:spPr>
        <p:txBody>
          <a:bodyPr wrap="square">
            <a:spAutoFit/>
          </a:bodyPr>
          <a:lstStyle/>
          <a:p>
            <a:pPr algn="just">
              <a:lnSpc>
                <a:spcPct val="107000"/>
              </a:lnSpc>
              <a:spcAft>
                <a:spcPts val="0"/>
              </a:spcAft>
            </a:pPr>
            <a:r>
              <a:rPr lang="pl-PL" sz="2200" b="1" dirty="0">
                <a:solidFill>
                  <a:srgbClr val="FF0000"/>
                </a:solidFill>
                <a:latin typeface="+mn-lt"/>
                <a:ea typeface="Calibri" panose="020F0502020204030204" pitchFamily="34" charset="0"/>
                <a:cs typeface="ArialMT"/>
              </a:rPr>
              <a:t>Zwolnienia nie mają zastosowania w odniesieniu do okazów,</a:t>
            </a:r>
            <a:r>
              <a:rPr lang="pl-PL" sz="2200" b="1" dirty="0">
                <a:latin typeface="+mn-lt"/>
                <a:ea typeface="Calibri" panose="020F0502020204030204" pitchFamily="34" charset="0"/>
                <a:cs typeface="ArialMT"/>
              </a:rPr>
              <a:t> </a:t>
            </a:r>
            <a:r>
              <a:rPr lang="pl-PL" sz="2200" b="1" dirty="0">
                <a:solidFill>
                  <a:srgbClr val="FF0000"/>
                </a:solidFill>
                <a:latin typeface="+mn-lt"/>
                <a:ea typeface="Calibri" panose="020F0502020204030204" pitchFamily="34" charset="0"/>
                <a:cs typeface="ArialMT"/>
              </a:rPr>
              <a:t>które zostały nabyte przez</a:t>
            </a:r>
            <a:r>
              <a:rPr lang="pl-PL" sz="2200" b="1" dirty="0">
                <a:solidFill>
                  <a:srgbClr val="FF0000"/>
                </a:solidFill>
                <a:latin typeface="+mn-lt"/>
                <a:ea typeface="Calibri" panose="020F0502020204030204" pitchFamily="34" charset="0"/>
                <a:cs typeface="Times New Roman" panose="02020603050405020304" pitchFamily="18" charset="0"/>
              </a:rPr>
              <a:t> </a:t>
            </a:r>
            <a:r>
              <a:rPr lang="pl-PL" sz="2200" b="1" dirty="0">
                <a:solidFill>
                  <a:srgbClr val="FF0000"/>
                </a:solidFill>
                <a:latin typeface="+mn-lt"/>
                <a:ea typeface="Calibri" panose="020F0502020204030204" pitchFamily="34" charset="0"/>
                <a:cs typeface="ArialMT"/>
              </a:rPr>
              <a:t>właściciela poza granicami państwa jego stałego pobytu i są importowane do tego państwa.</a:t>
            </a:r>
            <a:r>
              <a:rPr lang="pl-PL" sz="2200" b="1" dirty="0">
                <a:solidFill>
                  <a:srgbClr val="FF0000"/>
                </a:solidFill>
                <a:latin typeface="+mn-lt"/>
              </a:rPr>
              <a:t> </a:t>
            </a:r>
          </a:p>
          <a:p>
            <a:pPr algn="just">
              <a:lnSpc>
                <a:spcPct val="107000"/>
              </a:lnSpc>
              <a:spcAft>
                <a:spcPts val="0"/>
              </a:spcAft>
            </a:pPr>
            <a:r>
              <a:rPr lang="pl-PL" sz="2200" b="1" dirty="0">
                <a:solidFill>
                  <a:srgbClr val="FF0000"/>
                </a:solidFill>
                <a:latin typeface="+mn-lt"/>
              </a:rPr>
              <a:t>Nie dotyczą również:</a:t>
            </a:r>
          </a:p>
          <a:p>
            <a:pPr marL="285750" indent="-285750">
              <a:buFontTx/>
              <a:buChar char="-"/>
            </a:pPr>
            <a:r>
              <a:rPr lang="pl-PL" sz="2200" b="1" dirty="0">
                <a:solidFill>
                  <a:srgbClr val="FF0000"/>
                </a:solidFill>
              </a:rPr>
              <a:t>żywych zwierząt</a:t>
            </a:r>
          </a:p>
          <a:p>
            <a:r>
              <a:rPr lang="pl-PL" sz="2200" b="1" dirty="0">
                <a:solidFill>
                  <a:srgbClr val="FF0000"/>
                </a:solidFill>
              </a:rPr>
              <a:t>-   przesyłek kurierskich</a:t>
            </a:r>
          </a:p>
          <a:p>
            <a:r>
              <a:rPr lang="pl-PL" sz="2200" b="1" dirty="0">
                <a:solidFill>
                  <a:srgbClr val="FF0000"/>
                </a:solidFill>
              </a:rPr>
              <a:t>-   przesyłek pocztowych</a:t>
            </a:r>
          </a:p>
          <a:p>
            <a:pPr marL="177800" indent="-177800">
              <a:buFontTx/>
              <a:buChar char="-"/>
            </a:pPr>
            <a:r>
              <a:rPr lang="pl-PL" sz="2200" b="1" dirty="0">
                <a:solidFill>
                  <a:srgbClr val="FF0000"/>
                </a:solidFill>
              </a:rPr>
              <a:t> wywozu i powrotnego wywozu okazów z aneksu A i B</a:t>
            </a:r>
            <a:r>
              <a:rPr lang="pl-PL" sz="2200" b="1" u="sng" dirty="0">
                <a:solidFill>
                  <a:srgbClr val="FF0000"/>
                </a:solidFill>
              </a:rPr>
              <a:t> </a:t>
            </a:r>
          </a:p>
        </p:txBody>
      </p:sp>
      <p:pic>
        <p:nvPicPr>
          <p:cNvPr id="12" name="Picture 4" descr="Supporting Sustainable Trade of CITES Species - YouTube">
            <a:extLst>
              <a:ext uri="{FF2B5EF4-FFF2-40B4-BE49-F238E27FC236}">
                <a16:creationId xmlns:a16="http://schemas.microsoft.com/office/drawing/2014/main" id="{1A18B9FE-6964-4948-B5A1-67023D57BC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42703" y="3982364"/>
            <a:ext cx="2812671" cy="1582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1242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2">
            <a:extLst>
              <a:ext uri="{FF2B5EF4-FFF2-40B4-BE49-F238E27FC236}">
                <a16:creationId xmlns:a16="http://schemas.microsoft.com/office/drawing/2014/main" id="{88285685-F040-4539-9519-8E2569084352}"/>
              </a:ext>
            </a:extLst>
          </p:cNvPr>
          <p:cNvSpPr/>
          <p:nvPr/>
        </p:nvSpPr>
        <p:spPr>
          <a:xfrm>
            <a:off x="1429916" y="1582533"/>
            <a:ext cx="7091265" cy="646331"/>
          </a:xfrm>
          <a:prstGeom prst="rect">
            <a:avLst/>
          </a:prstGeom>
        </p:spPr>
        <p:txBody>
          <a:bodyPr wrap="square">
            <a:spAutoFit/>
          </a:bodyPr>
          <a:lstStyle/>
          <a:p>
            <a:r>
              <a:rPr lang="pl-PL" dirty="0">
                <a:solidFill>
                  <a:srgbClr val="000000"/>
                </a:solidFill>
                <a:latin typeface="Times New Roman" panose="02020603050405020304" pitchFamily="18" charset="0"/>
              </a:rPr>
              <a:t>                                       ROZDZIAŁ XIV </a:t>
            </a:r>
          </a:p>
          <a:p>
            <a:r>
              <a:rPr lang="pl-PL" b="1" dirty="0">
                <a:solidFill>
                  <a:srgbClr val="000000"/>
                </a:solidFill>
                <a:latin typeface="Times New Roman" panose="02020603050405020304" pitchFamily="18" charset="0"/>
              </a:rPr>
              <a:t>DOBRA OSOBISTE I MAJĄTEK GOSPODARSTWA DOMOWEGO </a:t>
            </a:r>
            <a:endParaRPr lang="pl-PL" dirty="0"/>
          </a:p>
        </p:txBody>
      </p:sp>
      <p:sp>
        <p:nvSpPr>
          <p:cNvPr id="4" name="Tytuł 1">
            <a:extLst>
              <a:ext uri="{FF2B5EF4-FFF2-40B4-BE49-F238E27FC236}">
                <a16:creationId xmlns:a16="http://schemas.microsoft.com/office/drawing/2014/main" id="{989BB45C-EEF0-4301-9C15-8A70EDFA542D}"/>
              </a:ext>
            </a:extLst>
          </p:cNvPr>
          <p:cNvSpPr txBox="1">
            <a:spLocks/>
          </p:cNvSpPr>
          <p:nvPr/>
        </p:nvSpPr>
        <p:spPr bwMode="auto">
          <a:xfrm>
            <a:off x="2789852" y="549505"/>
            <a:ext cx="4371392" cy="64633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endParaRPr lang="pl-PL" sz="4800" b="1" dirty="0">
              <a:solidFill>
                <a:srgbClr val="006600"/>
              </a:solidFill>
            </a:endParaRPr>
          </a:p>
          <a:p>
            <a:endParaRPr lang="pl-PL" sz="4800" b="1" dirty="0">
              <a:solidFill>
                <a:srgbClr val="006600"/>
              </a:solidFill>
            </a:endParaRPr>
          </a:p>
          <a:p>
            <a:endParaRPr lang="pl-PL" sz="4800" b="1" dirty="0">
              <a:solidFill>
                <a:srgbClr val="006600"/>
              </a:solidFill>
            </a:endParaRPr>
          </a:p>
          <a:p>
            <a:r>
              <a:rPr lang="pl-PL" sz="4800" b="1" dirty="0">
                <a:solidFill>
                  <a:srgbClr val="006600"/>
                </a:solidFill>
              </a:rPr>
              <a:t>Wyłączenia</a:t>
            </a:r>
          </a:p>
          <a:p>
            <a:r>
              <a:rPr lang="pl-PL" sz="2000" b="1" dirty="0"/>
              <a:t>ROZPORZĄDZENIE KOMISJI (WE) Nr 865/2006 </a:t>
            </a:r>
            <a:endParaRPr lang="pl-PL" sz="2000" b="1" dirty="0">
              <a:solidFill>
                <a:srgbClr val="006600"/>
              </a:solidFill>
            </a:endParaRPr>
          </a:p>
          <a:p>
            <a:r>
              <a:rPr lang="pl-PL" sz="4800" b="1" dirty="0">
                <a:solidFill>
                  <a:srgbClr val="006600"/>
                </a:solidFill>
              </a:rPr>
              <a:t> </a:t>
            </a:r>
          </a:p>
          <a:p>
            <a:br>
              <a:rPr lang="pl-PL" b="1" dirty="0">
                <a:solidFill>
                  <a:srgbClr val="006600"/>
                </a:solidFill>
              </a:rPr>
            </a:br>
            <a:br>
              <a:rPr lang="pl-PL" sz="2000" dirty="0">
                <a:latin typeface="+mn-lt"/>
                <a:ea typeface="Calibri" panose="020F0502020204030204" pitchFamily="34" charset="0"/>
                <a:cs typeface="Times New Roman" panose="02020603050405020304" pitchFamily="18" charset="0"/>
              </a:rPr>
            </a:br>
            <a:br>
              <a:rPr lang="pl-PL" sz="2000" b="1" dirty="0">
                <a:solidFill>
                  <a:srgbClr val="006600"/>
                </a:solidFill>
                <a:ea typeface="Calibri" panose="020F0502020204030204" pitchFamily="34" charset="0"/>
                <a:cs typeface="Times New Roman" panose="02020603050405020304" pitchFamily="18" charset="0"/>
              </a:rPr>
            </a:br>
            <a:endParaRPr lang="pl-PL" sz="2000" dirty="0">
              <a:latin typeface="+mn-lt"/>
            </a:endParaRPr>
          </a:p>
        </p:txBody>
      </p:sp>
      <p:sp>
        <p:nvSpPr>
          <p:cNvPr id="5" name="Prostokąt 4">
            <a:extLst>
              <a:ext uri="{FF2B5EF4-FFF2-40B4-BE49-F238E27FC236}">
                <a16:creationId xmlns:a16="http://schemas.microsoft.com/office/drawing/2014/main" id="{69F930CD-0DCA-46B3-BA25-55466ED9E022}"/>
              </a:ext>
            </a:extLst>
          </p:cNvPr>
          <p:cNvSpPr/>
          <p:nvPr/>
        </p:nvSpPr>
        <p:spPr>
          <a:xfrm>
            <a:off x="1026368" y="2228864"/>
            <a:ext cx="7091264" cy="2031325"/>
          </a:xfrm>
          <a:prstGeom prst="rect">
            <a:avLst/>
          </a:prstGeom>
        </p:spPr>
        <p:txBody>
          <a:bodyPr wrap="square">
            <a:spAutoFit/>
          </a:bodyPr>
          <a:lstStyle/>
          <a:p>
            <a:pPr marL="285750" indent="-285750">
              <a:buFont typeface="Wingdings" panose="05000000000000000000" pitchFamily="2" charset="2"/>
              <a:buChar char="q"/>
            </a:pPr>
            <a:r>
              <a:rPr lang="pl-PL" i="1" dirty="0">
                <a:solidFill>
                  <a:srgbClr val="000000"/>
                </a:solidFill>
                <a:latin typeface="Arial" panose="020B0604020202020204" pitchFamily="34" charset="0"/>
                <a:cs typeface="Arial" panose="020B0604020202020204" pitchFamily="34" charset="0"/>
              </a:rPr>
              <a:t>Artykuł 57 </a:t>
            </a:r>
            <a:endParaRPr lang="pl-PL" dirty="0">
              <a:solidFill>
                <a:srgbClr val="000000"/>
              </a:solidFill>
              <a:latin typeface="Arial" panose="020B0604020202020204" pitchFamily="34" charset="0"/>
              <a:cs typeface="Arial" panose="020B0604020202020204" pitchFamily="34" charset="0"/>
            </a:endParaRPr>
          </a:p>
          <a:p>
            <a:r>
              <a:rPr lang="pl-PL" b="1" dirty="0">
                <a:solidFill>
                  <a:srgbClr val="000000"/>
                </a:solidFill>
                <a:latin typeface="Arial" panose="020B0604020202020204" pitchFamily="34" charset="0"/>
                <a:cs typeface="Arial" panose="020B0604020202020204" pitchFamily="34" charset="0"/>
              </a:rPr>
              <a:t>Wprowadzenie i ponowne wprowadzenie dóbr osobistych i majątku gospodarstwa domowego na terytorium Wspólnoty </a:t>
            </a:r>
          </a:p>
          <a:p>
            <a:endParaRPr lang="pl-PL"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pl-PL" i="1" dirty="0">
                <a:latin typeface="Arial" panose="020B0604020202020204" pitchFamily="34" charset="0"/>
                <a:cs typeface="Arial" panose="020B0604020202020204" pitchFamily="34" charset="0"/>
              </a:rPr>
              <a:t>Artykuł 58 </a:t>
            </a:r>
            <a:endParaRPr lang="pl-PL" dirty="0">
              <a:latin typeface="Arial" panose="020B0604020202020204" pitchFamily="34" charset="0"/>
              <a:cs typeface="Arial" panose="020B0604020202020204" pitchFamily="34" charset="0"/>
            </a:endParaRPr>
          </a:p>
          <a:p>
            <a:r>
              <a:rPr lang="pl-PL" b="1" dirty="0">
                <a:latin typeface="Arial" panose="020B0604020202020204" pitchFamily="34" charset="0"/>
                <a:cs typeface="Arial" panose="020B0604020202020204" pitchFamily="34" charset="0"/>
              </a:rPr>
              <a:t>Wywóz i powrotny wywóz dóbr osobistych oraz majątku gospodarstwa domowego z terytorium Wspólnoty </a:t>
            </a:r>
            <a:endParaRPr lang="pl-PL" dirty="0">
              <a:latin typeface="Arial" panose="020B0604020202020204" pitchFamily="34" charset="0"/>
              <a:cs typeface="Arial" panose="020B0604020202020204" pitchFamily="34" charset="0"/>
            </a:endParaRPr>
          </a:p>
        </p:txBody>
      </p:sp>
      <p:pic>
        <p:nvPicPr>
          <p:cNvPr id="1028" name="Picture 4" descr="Com o dólar nas alturas, passageiros com viagem marcada precisam ...">
            <a:extLst>
              <a:ext uri="{FF2B5EF4-FFF2-40B4-BE49-F238E27FC236}">
                <a16:creationId xmlns:a16="http://schemas.microsoft.com/office/drawing/2014/main" id="{9999BD98-72D7-4225-B491-1E83F48F8C2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6973" y="4308540"/>
            <a:ext cx="3403341" cy="226889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rograma de intercâmbio com inscrições abertas | Universidade ...">
            <a:extLst>
              <a:ext uri="{FF2B5EF4-FFF2-40B4-BE49-F238E27FC236}">
                <a16:creationId xmlns:a16="http://schemas.microsoft.com/office/drawing/2014/main" id="{F4AB114E-AC48-47D0-AE64-BEC0D885AF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4249" y="4308540"/>
            <a:ext cx="3401005" cy="2264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7144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5781F1F9-4C3A-457D-B401-A144D4970AD8}"/>
              </a:ext>
            </a:extLst>
          </p:cNvPr>
          <p:cNvSpPr>
            <a:spLocks noGrp="1"/>
          </p:cNvSpPr>
          <p:nvPr>
            <p:ph type="title"/>
          </p:nvPr>
        </p:nvSpPr>
        <p:spPr>
          <a:xfrm>
            <a:off x="765110" y="22711"/>
            <a:ext cx="8229600" cy="1143000"/>
          </a:xfrm>
        </p:spPr>
        <p:txBody>
          <a:bodyPr/>
          <a:lstStyle/>
          <a:p>
            <a:r>
              <a:rPr lang="pl-PL" b="1" dirty="0"/>
              <a:t>Odstępstwa - zasady </a:t>
            </a:r>
          </a:p>
        </p:txBody>
      </p:sp>
      <p:sp>
        <p:nvSpPr>
          <p:cNvPr id="3" name="Prostokąt 2">
            <a:extLst>
              <a:ext uri="{FF2B5EF4-FFF2-40B4-BE49-F238E27FC236}">
                <a16:creationId xmlns:a16="http://schemas.microsoft.com/office/drawing/2014/main" id="{16FE2F7A-FF1F-4074-8581-B825583FE60B}"/>
              </a:ext>
            </a:extLst>
          </p:cNvPr>
          <p:cNvSpPr/>
          <p:nvPr/>
        </p:nvSpPr>
        <p:spPr>
          <a:xfrm>
            <a:off x="1054359" y="1550525"/>
            <a:ext cx="7940351" cy="2800767"/>
          </a:xfrm>
          <a:prstGeom prst="rect">
            <a:avLst/>
          </a:prstGeom>
        </p:spPr>
        <p:txBody>
          <a:bodyPr wrap="square">
            <a:spAutoFit/>
          </a:bodyPr>
          <a:lstStyle/>
          <a:p>
            <a:pPr marL="285750" indent="-285750">
              <a:buFont typeface="Wingdings" panose="05000000000000000000" pitchFamily="2" charset="2"/>
              <a:buChar char="q"/>
            </a:pPr>
            <a:r>
              <a:rPr lang="pl-PL" sz="1600" b="1" dirty="0"/>
              <a:t>Aby móc zastosować odstępstwa względem takich okazów, </a:t>
            </a:r>
            <a:r>
              <a:rPr lang="pl-PL" sz="1600" b="1" u="sng" dirty="0"/>
              <a:t>nie mogą być one przewożone do celów komercyjnych, a także muszą stanowić</a:t>
            </a:r>
            <a:r>
              <a:rPr lang="pl-PL" sz="1600" b="1" dirty="0"/>
              <a:t>:</a:t>
            </a:r>
          </a:p>
          <a:p>
            <a:r>
              <a:rPr lang="pl-PL" sz="1600" b="1" dirty="0"/>
              <a:t>     -  część bagażu osobistego podróżnego przekraczającego granicę UE lub </a:t>
            </a:r>
            <a:br>
              <a:rPr lang="pl-PL" sz="1600" b="1" dirty="0"/>
            </a:br>
            <a:r>
              <a:rPr lang="pl-PL" sz="1600" b="1" dirty="0"/>
              <a:t>     -  własność prywatną osoby fizycznej przeprowadzającej się z państwa</a:t>
            </a:r>
            <a:br>
              <a:rPr lang="pl-PL" sz="1600" b="1" dirty="0"/>
            </a:br>
            <a:r>
              <a:rPr lang="pl-PL" sz="1600" b="1" dirty="0"/>
              <a:t>        trzeciego (TK)  na teren UE (lub  w kierunku odwrotnym).</a:t>
            </a:r>
          </a:p>
          <a:p>
            <a:pPr marL="285750" indent="-285750">
              <a:buFont typeface="Wingdings" panose="05000000000000000000" pitchFamily="2" charset="2"/>
              <a:buChar char="q"/>
            </a:pPr>
            <a:endParaRPr lang="pl-PL" sz="1600" b="1" dirty="0"/>
          </a:p>
          <a:p>
            <a:pPr marL="285750" indent="-285750">
              <a:buFont typeface="Wingdings" panose="05000000000000000000" pitchFamily="2" charset="2"/>
              <a:buChar char="q"/>
            </a:pPr>
            <a:r>
              <a:rPr lang="pl-PL" sz="1600" b="1" dirty="0"/>
              <a:t>Odstępstwami objęte są również trofea myśliwskie z niektórych gatunków, pozyskane przez podróżującego, które mogą być wprowadzane do UE </a:t>
            </a:r>
            <a:br>
              <a:rPr lang="pl-PL" sz="1600" b="1" dirty="0"/>
            </a:br>
            <a:r>
              <a:rPr lang="pl-PL" sz="1600" b="1" dirty="0"/>
              <a:t>w terminie późniejszym (tj. po przyjeździe podróżnego) po tym jak zostaną odpowiednio spreparowane.</a:t>
            </a:r>
            <a:br>
              <a:rPr lang="pl-PL" sz="1600" b="1" dirty="0"/>
            </a:br>
            <a:endParaRPr lang="pl-PL" sz="1600" b="1" dirty="0"/>
          </a:p>
        </p:txBody>
      </p:sp>
      <p:sp>
        <p:nvSpPr>
          <p:cNvPr id="5" name="AutoShape 2" descr="Znalezione obrazy dla zapytania: Okaz stanowiący turystyczna pamiątkę –">
            <a:extLst>
              <a:ext uri="{FF2B5EF4-FFF2-40B4-BE49-F238E27FC236}">
                <a16:creationId xmlns:a16="http://schemas.microsoft.com/office/drawing/2014/main" id="{6AB43E79-58BF-44C9-8FA7-F8A421181B9D}"/>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3082" name="Picture 10" descr="Znalezione obrazy dla zapytania: CITES kontrola bagaz podrozny">
            <a:extLst>
              <a:ext uri="{FF2B5EF4-FFF2-40B4-BE49-F238E27FC236}">
                <a16:creationId xmlns:a16="http://schemas.microsoft.com/office/drawing/2014/main" id="{21D1C7C7-EA87-4CAF-8E24-210EA47EE2E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1642" y="4193817"/>
            <a:ext cx="3710318" cy="2318949"/>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Znalezione obrazy dla zapytania: CITES kontrola bagazu">
            <a:extLst>
              <a:ext uri="{FF2B5EF4-FFF2-40B4-BE49-F238E27FC236}">
                <a16:creationId xmlns:a16="http://schemas.microsoft.com/office/drawing/2014/main" id="{DE273C55-8715-4658-8D7C-DB283F98BC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5144" y="4193818"/>
            <a:ext cx="3475706" cy="2318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99522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F9276624-A63C-4D6A-806E-BCEE32A37856}"/>
              </a:ext>
            </a:extLst>
          </p:cNvPr>
          <p:cNvPicPr>
            <a:picLocks noChangeAspect="1"/>
          </p:cNvPicPr>
          <p:nvPr/>
        </p:nvPicPr>
        <p:blipFill>
          <a:blip r:embed="rId2"/>
          <a:stretch>
            <a:fillRect/>
          </a:stretch>
        </p:blipFill>
        <p:spPr>
          <a:xfrm>
            <a:off x="6148874" y="964871"/>
            <a:ext cx="2995126" cy="2246345"/>
          </a:xfrm>
          <a:prstGeom prst="rect">
            <a:avLst/>
          </a:prstGeom>
        </p:spPr>
      </p:pic>
      <p:sp>
        <p:nvSpPr>
          <p:cNvPr id="2" name="Tytuł 1">
            <a:extLst>
              <a:ext uri="{FF2B5EF4-FFF2-40B4-BE49-F238E27FC236}">
                <a16:creationId xmlns:a16="http://schemas.microsoft.com/office/drawing/2014/main" id="{11040F01-723F-44A7-A45A-09D7A8FE884F}"/>
              </a:ext>
            </a:extLst>
          </p:cNvPr>
          <p:cNvSpPr>
            <a:spLocks noGrp="1"/>
          </p:cNvSpPr>
          <p:nvPr>
            <p:ph type="title"/>
          </p:nvPr>
        </p:nvSpPr>
        <p:spPr>
          <a:xfrm>
            <a:off x="802432" y="8716"/>
            <a:ext cx="8229600" cy="1143000"/>
          </a:xfrm>
        </p:spPr>
        <p:txBody>
          <a:bodyPr/>
          <a:lstStyle/>
          <a:p>
            <a:r>
              <a:rPr lang="pl-PL" b="1" dirty="0"/>
              <a:t>Przedmiot odstępstw</a:t>
            </a:r>
          </a:p>
        </p:txBody>
      </p:sp>
      <p:sp>
        <p:nvSpPr>
          <p:cNvPr id="4" name="Prostokąt 3">
            <a:extLst>
              <a:ext uri="{FF2B5EF4-FFF2-40B4-BE49-F238E27FC236}">
                <a16:creationId xmlns:a16="http://schemas.microsoft.com/office/drawing/2014/main" id="{846DD7BC-4770-4F8B-85B0-6B5A2069EBE3}"/>
              </a:ext>
            </a:extLst>
          </p:cNvPr>
          <p:cNvSpPr/>
          <p:nvPr/>
        </p:nvSpPr>
        <p:spPr>
          <a:xfrm>
            <a:off x="254706" y="1297751"/>
            <a:ext cx="6080780" cy="2246769"/>
          </a:xfrm>
          <a:prstGeom prst="rect">
            <a:avLst/>
          </a:prstGeom>
        </p:spPr>
        <p:txBody>
          <a:bodyPr wrap="square">
            <a:spAutoFit/>
          </a:bodyPr>
          <a:lstStyle/>
          <a:p>
            <a:pPr marL="285750" indent="-285750" algn="just">
              <a:buFont typeface="Wingdings" panose="05000000000000000000" pitchFamily="2" charset="2"/>
              <a:buChar char="q"/>
            </a:pPr>
            <a:r>
              <a:rPr lang="pl-PL" sz="2000" b="1" dirty="0">
                <a:solidFill>
                  <a:srgbClr val="FF0000"/>
                </a:solidFill>
              </a:rPr>
              <a:t>Okaz stanowiący </a:t>
            </a:r>
            <a:r>
              <a:rPr lang="pl-PL" sz="2000" b="1" u="sng" dirty="0">
                <a:solidFill>
                  <a:srgbClr val="FF0000"/>
                </a:solidFill>
              </a:rPr>
              <a:t>turystyczną pamiątkę </a:t>
            </a:r>
            <a:r>
              <a:rPr lang="pl-PL" sz="2000" b="1" dirty="0"/>
              <a:t>– </a:t>
            </a:r>
            <a:br>
              <a:rPr lang="pl-PL" sz="2000" b="1" dirty="0"/>
            </a:br>
            <a:r>
              <a:rPr lang="pl-PL" sz="2000" b="1" dirty="0"/>
              <a:t>okaz stanowiący dobro osobiste lub majątek gospodarstwa domowego, </a:t>
            </a:r>
            <a:r>
              <a:rPr lang="pl-PL" sz="2000" b="1" u="sng" dirty="0"/>
              <a:t>nabyty poza krajem stałego pobytu właściciela</a:t>
            </a:r>
            <a:r>
              <a:rPr lang="pl-PL" sz="2000" b="1" dirty="0"/>
              <a:t>, niebędący  okazem żywym [Rezolucja 13.7]</a:t>
            </a:r>
            <a:br>
              <a:rPr lang="pl-PL" sz="2000" b="1" dirty="0"/>
            </a:br>
            <a:br>
              <a:rPr lang="pl-PL" sz="2000" dirty="0"/>
            </a:br>
            <a:endParaRPr lang="pl-PL" sz="2000" dirty="0"/>
          </a:p>
        </p:txBody>
      </p:sp>
      <p:sp>
        <p:nvSpPr>
          <p:cNvPr id="6" name="Prostokąt 5">
            <a:extLst>
              <a:ext uri="{FF2B5EF4-FFF2-40B4-BE49-F238E27FC236}">
                <a16:creationId xmlns:a16="http://schemas.microsoft.com/office/drawing/2014/main" id="{47640140-232C-4AE4-9BA8-1AF063A45A1D}"/>
              </a:ext>
            </a:extLst>
          </p:cNvPr>
          <p:cNvSpPr/>
          <p:nvPr/>
        </p:nvSpPr>
        <p:spPr>
          <a:xfrm>
            <a:off x="183337" y="3054080"/>
            <a:ext cx="6223518" cy="4016484"/>
          </a:xfrm>
          <a:prstGeom prst="rect">
            <a:avLst/>
          </a:prstGeom>
        </p:spPr>
        <p:txBody>
          <a:bodyPr wrap="square">
            <a:spAutoFit/>
          </a:bodyPr>
          <a:lstStyle/>
          <a:p>
            <a:pPr marL="285750" indent="-285750" algn="just">
              <a:buFont typeface="Wingdings" panose="05000000000000000000" pitchFamily="2" charset="2"/>
              <a:buChar char="q"/>
            </a:pPr>
            <a:r>
              <a:rPr lang="pl-PL" sz="1700" b="1" dirty="0">
                <a:solidFill>
                  <a:srgbClr val="FF0000"/>
                </a:solidFill>
              </a:rPr>
              <a:t>Okaz stanowiący </a:t>
            </a:r>
            <a:r>
              <a:rPr lang="pl-PL" sz="1700" b="1" u="sng" dirty="0">
                <a:solidFill>
                  <a:srgbClr val="FF0000"/>
                </a:solidFill>
              </a:rPr>
              <a:t>trofeum myśliwskie </a:t>
            </a:r>
            <a:r>
              <a:rPr lang="pl-PL" sz="1700" b="1" dirty="0">
                <a:solidFill>
                  <a:srgbClr val="FF0000"/>
                </a:solidFill>
              </a:rPr>
              <a:t>– (</a:t>
            </a:r>
            <a:r>
              <a:rPr lang="pl-PL" sz="1700" b="1" dirty="0" err="1">
                <a:solidFill>
                  <a:srgbClr val="FF0000"/>
                </a:solidFill>
              </a:rPr>
              <a:t>ang</a:t>
            </a:r>
            <a:r>
              <a:rPr lang="pl-PL" sz="1700" b="1" dirty="0">
                <a:solidFill>
                  <a:srgbClr val="FF0000"/>
                </a:solidFill>
              </a:rPr>
              <a:t> </a:t>
            </a:r>
            <a:r>
              <a:rPr lang="pl-PL" sz="1700" b="1" dirty="0" err="1">
                <a:solidFill>
                  <a:srgbClr val="FF0000"/>
                </a:solidFill>
              </a:rPr>
              <a:t>huning</a:t>
            </a:r>
            <a:r>
              <a:rPr lang="pl-PL" sz="1700" b="1" dirty="0">
                <a:solidFill>
                  <a:srgbClr val="FF0000"/>
                </a:solidFill>
              </a:rPr>
              <a:t> </a:t>
            </a:r>
            <a:r>
              <a:rPr lang="pl-PL" sz="1700" b="1" dirty="0" err="1">
                <a:solidFill>
                  <a:srgbClr val="FF0000"/>
                </a:solidFill>
              </a:rPr>
              <a:t>troph</a:t>
            </a:r>
            <a:r>
              <a:rPr lang="pl-PL" sz="1700" b="1" dirty="0">
                <a:solidFill>
                  <a:srgbClr val="FF0000"/>
                </a:solidFill>
              </a:rPr>
              <a:t>) </a:t>
            </a:r>
            <a:r>
              <a:rPr lang="pl-PL" sz="1700" b="1" dirty="0"/>
              <a:t>– całe zwierzę lub łatwo rozpoznawalna jego część lub pochodzący od niego produkt pochodny (także zestaw części z tego samego zwierzęcia, stanowiących komplet i wspólnie przewożonych), wyszczególnione na towarzyszącym mu zezwoleniu lub świadectwie CITES  i spełniające następujące warunki:</a:t>
            </a:r>
          </a:p>
          <a:p>
            <a:pPr marL="285750" indent="-15875" algn="just">
              <a:buFont typeface="Arial" panose="020B0604020202020204" pitchFamily="34" charset="0"/>
              <a:buChar char="•"/>
            </a:pPr>
            <a:r>
              <a:rPr lang="pl-PL" sz="1700" b="1" dirty="0"/>
              <a:t>    znajduje się w stanie surowym</a:t>
            </a:r>
          </a:p>
          <a:p>
            <a:pPr marL="285750" indent="-15875" algn="just">
              <a:buFont typeface="Arial" panose="020B0604020202020204" pitchFamily="34" charset="0"/>
              <a:buChar char="•"/>
            </a:pPr>
            <a:r>
              <a:rPr lang="pl-PL" sz="1700" b="1" dirty="0"/>
              <a:t>    zostało legalnie upolowane</a:t>
            </a:r>
          </a:p>
          <a:p>
            <a:pPr marL="285750" indent="-15875" algn="just">
              <a:buFont typeface="Arial" panose="020B0604020202020204" pitchFamily="34" charset="0"/>
              <a:buChar char="•"/>
            </a:pPr>
            <a:r>
              <a:rPr lang="pl-PL" sz="1700" b="1" dirty="0"/>
              <a:t>    jest (było lub będzie) importowane, eksportowane</a:t>
            </a:r>
            <a:br>
              <a:rPr lang="pl-PL" sz="1700" b="1" dirty="0"/>
            </a:br>
            <a:r>
              <a:rPr lang="pl-PL" sz="1700" b="1" dirty="0"/>
              <a:t>     lub reeksportowane  w imieniu myśliwego, jako</a:t>
            </a:r>
            <a:br>
              <a:rPr lang="pl-PL" sz="1700" b="1" dirty="0"/>
            </a:br>
            <a:r>
              <a:rPr lang="pl-PL" sz="1700" b="1" dirty="0"/>
              <a:t>     część transportu  z kraju pochodzenia zwierzęcia</a:t>
            </a:r>
            <a:br>
              <a:rPr lang="pl-PL" sz="1700" b="1" dirty="0"/>
            </a:br>
            <a:r>
              <a:rPr lang="pl-PL" sz="1700" b="1" dirty="0"/>
              <a:t>     do kraju  w którym zwykle zamieszkuje myśliwy</a:t>
            </a:r>
            <a:br>
              <a:rPr lang="pl-PL" sz="1700" b="1" dirty="0"/>
            </a:br>
            <a:r>
              <a:rPr lang="pl-PL" sz="1700" b="1" dirty="0"/>
              <a:t>     (art. 1 lit 4b  Rozp. 865/2006]. </a:t>
            </a:r>
            <a:br>
              <a:rPr lang="pl-PL" sz="1700" b="1" dirty="0"/>
            </a:br>
            <a:endParaRPr lang="pl-PL" sz="1700" b="1" dirty="0"/>
          </a:p>
        </p:txBody>
      </p:sp>
      <p:pic>
        <p:nvPicPr>
          <p:cNvPr id="8" name="Obraz 7">
            <a:extLst>
              <a:ext uri="{FF2B5EF4-FFF2-40B4-BE49-F238E27FC236}">
                <a16:creationId xmlns:a16="http://schemas.microsoft.com/office/drawing/2014/main" id="{75BD92CE-D396-483F-BC5D-170DD248DC8F}"/>
              </a:ext>
            </a:extLst>
          </p:cNvPr>
          <p:cNvPicPr>
            <a:picLocks noChangeAspect="1"/>
          </p:cNvPicPr>
          <p:nvPr/>
        </p:nvPicPr>
        <p:blipFill>
          <a:blip r:embed="rId3"/>
          <a:stretch>
            <a:fillRect/>
          </a:stretch>
        </p:blipFill>
        <p:spPr>
          <a:xfrm>
            <a:off x="6652726" y="3181056"/>
            <a:ext cx="2236568" cy="1677426"/>
          </a:xfrm>
          <a:prstGeom prst="rect">
            <a:avLst/>
          </a:prstGeom>
        </p:spPr>
      </p:pic>
      <p:pic>
        <p:nvPicPr>
          <p:cNvPr id="9" name="Obraz 8">
            <a:extLst>
              <a:ext uri="{FF2B5EF4-FFF2-40B4-BE49-F238E27FC236}">
                <a16:creationId xmlns:a16="http://schemas.microsoft.com/office/drawing/2014/main" id="{F31DE24E-1FAD-4A64-8C6F-48C196770FF4}"/>
              </a:ext>
            </a:extLst>
          </p:cNvPr>
          <p:cNvPicPr>
            <a:picLocks noChangeAspect="1"/>
          </p:cNvPicPr>
          <p:nvPr/>
        </p:nvPicPr>
        <p:blipFill>
          <a:blip r:embed="rId4"/>
          <a:stretch>
            <a:fillRect/>
          </a:stretch>
        </p:blipFill>
        <p:spPr>
          <a:xfrm>
            <a:off x="6652726" y="5149771"/>
            <a:ext cx="2182461" cy="1633415"/>
          </a:xfrm>
          <a:prstGeom prst="rect">
            <a:avLst/>
          </a:prstGeom>
        </p:spPr>
      </p:pic>
    </p:spTree>
    <p:extLst>
      <p:ext uri="{BB962C8B-B14F-4D97-AF65-F5344CB8AC3E}">
        <p14:creationId xmlns:p14="http://schemas.microsoft.com/office/powerpoint/2010/main" val="120638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rche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188" y="1986749"/>
            <a:ext cx="2895600" cy="15669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Symbol zastępczy zawartości 1"/>
          <p:cNvSpPr>
            <a:spLocks noGrp="1"/>
          </p:cNvSpPr>
          <p:nvPr>
            <p:ph idx="1"/>
          </p:nvPr>
        </p:nvSpPr>
        <p:spPr>
          <a:xfrm>
            <a:off x="1771513" y="1103687"/>
            <a:ext cx="6268259" cy="1093787"/>
          </a:xfrm>
        </p:spPr>
        <p:txBody>
          <a:bodyPr/>
          <a:lstStyle/>
          <a:p>
            <a:pPr>
              <a:buFont typeface="Wingdings" panose="05000000000000000000" pitchFamily="2" charset="2"/>
              <a:buChar char="q"/>
              <a:defRPr/>
            </a:pPr>
            <a:r>
              <a:rPr lang="pl-PL" altLang="pl-PL" sz="2800" b="1" dirty="0">
                <a:solidFill>
                  <a:srgbClr val="006600"/>
                </a:solidFill>
              </a:rPr>
              <a:t>Naturalne </a:t>
            </a:r>
            <a:r>
              <a:rPr lang="pl-PL" altLang="pl-PL" sz="2800" dirty="0">
                <a:solidFill>
                  <a:srgbClr val="000000"/>
                </a:solidFill>
              </a:rPr>
              <a:t> </a:t>
            </a:r>
            <a:br>
              <a:rPr lang="pl-PL" altLang="pl-PL" sz="2800" dirty="0">
                <a:solidFill>
                  <a:srgbClr val="000000"/>
                </a:solidFill>
              </a:rPr>
            </a:br>
            <a:r>
              <a:rPr lang="pl-PL" altLang="pl-PL" sz="2800" dirty="0">
                <a:solidFill>
                  <a:srgbClr val="000000"/>
                </a:solidFill>
              </a:rPr>
              <a:t> </a:t>
            </a:r>
            <a:r>
              <a:rPr lang="pl-PL" sz="2800" b="1" dirty="0">
                <a:solidFill>
                  <a:srgbClr val="006600"/>
                </a:solidFill>
              </a:rPr>
              <a:t>–</a:t>
            </a:r>
            <a:r>
              <a:rPr lang="pl-PL" altLang="pl-PL" sz="2800" dirty="0">
                <a:solidFill>
                  <a:srgbClr val="006600"/>
                </a:solidFill>
              </a:rPr>
              <a:t> </a:t>
            </a:r>
            <a:r>
              <a:rPr lang="pl-PL" altLang="pl-PL" sz="2800" dirty="0">
                <a:solidFill>
                  <a:srgbClr val="000000"/>
                </a:solidFill>
              </a:rPr>
              <a:t> </a:t>
            </a:r>
            <a:r>
              <a:rPr lang="pl-PL" altLang="pl-PL" sz="2800" b="1" dirty="0">
                <a:solidFill>
                  <a:srgbClr val="006600"/>
                </a:solidFill>
              </a:rPr>
              <a:t>przyrodniczo/środowiskowe</a:t>
            </a:r>
          </a:p>
          <a:p>
            <a:pPr marL="0" indent="0" algn="ctr">
              <a:buFont typeface="Arial" panose="020B0604020202020204" pitchFamily="34" charset="0"/>
              <a:buNone/>
              <a:defRPr/>
            </a:pPr>
            <a:endParaRPr lang="pl-PL" altLang="pl-PL" sz="2800" dirty="0">
              <a:solidFill>
                <a:srgbClr val="000000"/>
              </a:solidFill>
            </a:endParaRPr>
          </a:p>
        </p:txBody>
      </p:sp>
      <p:sp>
        <p:nvSpPr>
          <p:cNvPr id="7171" name="pole tekstowe 5"/>
          <p:cNvSpPr txBox="1">
            <a:spLocks noChangeArrowheads="1"/>
          </p:cNvSpPr>
          <p:nvPr/>
        </p:nvSpPr>
        <p:spPr bwMode="auto">
          <a:xfrm>
            <a:off x="-168274" y="6157119"/>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dirty="0">
                <a:solidFill>
                  <a:srgbClr val="000000"/>
                </a:solidFill>
              </a:rPr>
              <a:t>Ministerstwo Finansów</a:t>
            </a:r>
          </a:p>
          <a:p>
            <a:pPr algn="ctr" eaLnBrk="1" hangingPunct="1">
              <a:spcBef>
                <a:spcPct val="0"/>
              </a:spcBef>
              <a:buFont typeface="Arial" charset="0"/>
              <a:buNone/>
            </a:pPr>
            <a:r>
              <a:rPr lang="pl-PL" altLang="pl-PL" sz="700" dirty="0">
                <a:solidFill>
                  <a:srgbClr val="000000"/>
                </a:solidFill>
              </a:rPr>
              <a:t>Departament Ceł</a:t>
            </a:r>
          </a:p>
          <a:p>
            <a:pPr algn="ctr" eaLnBrk="1" hangingPunct="1">
              <a:spcBef>
                <a:spcPct val="0"/>
              </a:spcBef>
              <a:buFont typeface="Arial" charset="0"/>
              <a:buNone/>
            </a:pPr>
            <a:r>
              <a:rPr lang="pl-PL" altLang="pl-PL" sz="700" dirty="0">
                <a:solidFill>
                  <a:srgbClr val="000000"/>
                </a:solidFill>
              </a:rPr>
              <a:t>Wydział Ograniczeń Pozataryfowych</a:t>
            </a:r>
            <a:br>
              <a:rPr lang="pl-PL" altLang="pl-PL" sz="700" dirty="0">
                <a:solidFill>
                  <a:srgbClr val="000000"/>
                </a:solidFill>
              </a:rPr>
            </a:br>
            <a:r>
              <a:rPr lang="pl-PL" altLang="pl-PL" sz="700" dirty="0">
                <a:solidFill>
                  <a:srgbClr val="000000"/>
                </a:solidFill>
              </a:rPr>
              <a:t>i Single </a:t>
            </a:r>
            <a:r>
              <a:rPr lang="pl-PL" altLang="pl-PL" sz="700" dirty="0" err="1">
                <a:solidFill>
                  <a:srgbClr val="000000"/>
                </a:solidFill>
              </a:rPr>
              <a:t>Window</a:t>
            </a:r>
            <a:endParaRPr lang="pl-PL" altLang="pl-PL" sz="700" dirty="0">
              <a:solidFill>
                <a:srgbClr val="000000"/>
              </a:solidFill>
            </a:endParaRPr>
          </a:p>
        </p:txBody>
      </p:sp>
      <p:sp>
        <p:nvSpPr>
          <p:cNvPr id="4" name="pole tekstowe 3"/>
          <p:cNvSpPr txBox="1"/>
          <p:nvPr/>
        </p:nvSpPr>
        <p:spPr>
          <a:xfrm>
            <a:off x="2083641" y="193050"/>
            <a:ext cx="6649811" cy="584775"/>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buFont typeface="Arial" panose="020B0604020202020204" pitchFamily="34" charset="0"/>
              <a:buNone/>
              <a:defRPr/>
            </a:pPr>
            <a:r>
              <a:rPr lang="pl-PL" altLang="pl-PL" sz="3200" b="1" dirty="0"/>
              <a:t>Przyczyny wymierania gatunków</a:t>
            </a:r>
            <a:endParaRPr lang="pl-PL" altLang="pl-PL" sz="3200" b="1" dirty="0">
              <a:solidFill>
                <a:srgbClr val="000000"/>
              </a:solidFill>
            </a:endParaRPr>
          </a:p>
        </p:txBody>
      </p:sp>
      <p:sp>
        <p:nvSpPr>
          <p:cNvPr id="3" name="pole tekstowe 2"/>
          <p:cNvSpPr txBox="1"/>
          <p:nvPr/>
        </p:nvSpPr>
        <p:spPr>
          <a:xfrm>
            <a:off x="1771513" y="3675140"/>
            <a:ext cx="7064263" cy="954107"/>
          </a:xfrm>
          <a:prstGeom prst="rect">
            <a:avLst/>
          </a:prstGeom>
          <a:noFill/>
        </p:spPr>
        <p:txBody>
          <a:bodyPr wrap="square" rtlCol="0">
            <a:spAutoFit/>
          </a:bodyPr>
          <a:lstStyle/>
          <a:p>
            <a:pPr marL="457200" indent="-457200">
              <a:buFont typeface="Wingdings" panose="05000000000000000000" pitchFamily="2" charset="2"/>
              <a:buChar char="q"/>
            </a:pPr>
            <a:r>
              <a:rPr lang="pl-PL" sz="2800" b="1" dirty="0">
                <a:solidFill>
                  <a:srgbClr val="FF0000"/>
                </a:solidFill>
              </a:rPr>
              <a:t>Antropogeniczne </a:t>
            </a:r>
          </a:p>
          <a:p>
            <a:r>
              <a:rPr lang="pl-PL" sz="2800" b="1" dirty="0">
                <a:solidFill>
                  <a:srgbClr val="FF0000"/>
                </a:solidFill>
              </a:rPr>
              <a:t>     – związane z działalnością  człowieka</a:t>
            </a:r>
          </a:p>
        </p:txBody>
      </p:sp>
      <p:sp>
        <p:nvSpPr>
          <p:cNvPr id="6" name="pole tekstowe 5"/>
          <p:cNvSpPr txBox="1"/>
          <p:nvPr/>
        </p:nvSpPr>
        <p:spPr>
          <a:xfrm>
            <a:off x="4707132" y="2184849"/>
            <a:ext cx="3118857" cy="830997"/>
          </a:xfrm>
          <a:prstGeom prst="rect">
            <a:avLst/>
          </a:prstGeom>
          <a:noFill/>
        </p:spPr>
        <p:txBody>
          <a:bodyPr wrap="square" rtlCol="0">
            <a:spAutoFit/>
          </a:bodyPr>
          <a:lstStyle/>
          <a:p>
            <a:r>
              <a:rPr lang="pl-PL" sz="1600" b="1" dirty="0" err="1"/>
              <a:t>Archeopteryx</a:t>
            </a:r>
            <a:endParaRPr lang="pl-PL" sz="1600" b="1" dirty="0"/>
          </a:p>
          <a:p>
            <a:r>
              <a:rPr lang="pl-PL" sz="1600" b="1" dirty="0"/>
              <a:t>Okres istnienia: późna jura,</a:t>
            </a:r>
            <a:br>
              <a:rPr lang="pl-PL" sz="1600" dirty="0"/>
            </a:br>
            <a:r>
              <a:rPr lang="pl-PL" sz="1600" b="1" dirty="0"/>
              <a:t>150–145 mln lat temu  </a:t>
            </a:r>
          </a:p>
        </p:txBody>
      </p:sp>
      <p:sp>
        <p:nvSpPr>
          <p:cNvPr id="9" name="pole tekstowe 8">
            <a:extLst>
              <a:ext uri="{FF2B5EF4-FFF2-40B4-BE49-F238E27FC236}">
                <a16:creationId xmlns:a16="http://schemas.microsoft.com/office/drawing/2014/main" id="{01C96BBF-1F79-4951-A6ED-7106FA9F3799}"/>
              </a:ext>
            </a:extLst>
          </p:cNvPr>
          <p:cNvSpPr txBox="1"/>
          <p:nvPr/>
        </p:nvSpPr>
        <p:spPr>
          <a:xfrm>
            <a:off x="2343323" y="3294624"/>
            <a:ext cx="7333861" cy="338554"/>
          </a:xfrm>
          <a:prstGeom prst="rect">
            <a:avLst/>
          </a:prstGeom>
          <a:noFill/>
        </p:spPr>
        <p:txBody>
          <a:bodyPr wrap="square">
            <a:spAutoFit/>
          </a:bodyPr>
          <a:lstStyle/>
          <a:p>
            <a:r>
              <a:rPr lang="pl-PL" sz="1400" i="1" dirty="0"/>
              <a:t>Wymieranie w wczasach prehistorycznych – </a:t>
            </a:r>
            <a:r>
              <a:rPr lang="pl-PL" sz="1600" b="1" i="1" u="sng" dirty="0"/>
              <a:t>1 gatunek średnio co 4  lata </a:t>
            </a:r>
          </a:p>
        </p:txBody>
      </p:sp>
      <p:sp>
        <p:nvSpPr>
          <p:cNvPr id="8" name="pole tekstowe 7">
            <a:extLst>
              <a:ext uri="{FF2B5EF4-FFF2-40B4-BE49-F238E27FC236}">
                <a16:creationId xmlns:a16="http://schemas.microsoft.com/office/drawing/2014/main" id="{DC1F6184-5363-412C-92A1-DA9C59D603D8}"/>
              </a:ext>
            </a:extLst>
          </p:cNvPr>
          <p:cNvSpPr txBox="1"/>
          <p:nvPr/>
        </p:nvSpPr>
        <p:spPr>
          <a:xfrm>
            <a:off x="4816358" y="5028273"/>
            <a:ext cx="4327642" cy="738664"/>
          </a:xfrm>
          <a:prstGeom prst="rect">
            <a:avLst/>
          </a:prstGeom>
          <a:noFill/>
        </p:spPr>
        <p:txBody>
          <a:bodyPr wrap="square">
            <a:spAutoFit/>
          </a:bodyPr>
          <a:lstStyle/>
          <a:p>
            <a:r>
              <a:rPr lang="pl-PL" sz="1400" i="1" dirty="0"/>
              <a:t>Wymieranie/znikanie w  wczasach współczesnych  </a:t>
            </a:r>
          </a:p>
          <a:p>
            <a:r>
              <a:rPr lang="pl-PL" sz="1400" i="1" dirty="0"/>
              <a:t>– </a:t>
            </a:r>
            <a:r>
              <a:rPr lang="pl-PL" sz="2000" b="1" u="sng" dirty="0">
                <a:solidFill>
                  <a:srgbClr val="FF0000"/>
                </a:solidFill>
              </a:rPr>
              <a:t>1 gatunek dziennie </a:t>
            </a:r>
            <a:r>
              <a:rPr lang="pl-PL" sz="2800" b="1" u="sng" dirty="0">
                <a:solidFill>
                  <a:srgbClr val="FF0000"/>
                </a:solidFill>
              </a:rPr>
              <a:t>!!!</a:t>
            </a:r>
          </a:p>
        </p:txBody>
      </p:sp>
      <p:pic>
        <p:nvPicPr>
          <p:cNvPr id="1026" name="Picture 2" descr="Ginący świat zwierząt – człowiek przyczyną zagłady gatunków | DinoAnimals.pl">
            <a:extLst>
              <a:ext uri="{FF2B5EF4-FFF2-40B4-BE49-F238E27FC236}">
                <a16:creationId xmlns:a16="http://schemas.microsoft.com/office/drawing/2014/main" id="{0F472109-1295-4C50-8007-057BFF02FC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9674" y="4629247"/>
            <a:ext cx="3613674" cy="2035703"/>
          </a:xfrm>
          <a:prstGeom prst="rect">
            <a:avLst/>
          </a:prstGeom>
          <a:noFill/>
          <a:extLst>
            <a:ext uri="{909E8E84-426E-40DD-AFC4-6F175D3DCCD1}">
              <a14:hiddenFill xmlns:a14="http://schemas.microsoft.com/office/drawing/2010/main">
                <a:solidFill>
                  <a:srgbClr val="FFFFFF"/>
                </a:solidFill>
              </a14:hiddenFill>
            </a:ext>
          </a:extLst>
        </p:spPr>
      </p:pic>
      <p:sp>
        <p:nvSpPr>
          <p:cNvPr id="12" name="pole tekstowe 11">
            <a:extLst>
              <a:ext uri="{FF2B5EF4-FFF2-40B4-BE49-F238E27FC236}">
                <a16:creationId xmlns:a16="http://schemas.microsoft.com/office/drawing/2014/main" id="{D914DACE-0284-43D7-85E6-9E83692B0E3C}"/>
              </a:ext>
            </a:extLst>
          </p:cNvPr>
          <p:cNvSpPr txBox="1"/>
          <p:nvPr/>
        </p:nvSpPr>
        <p:spPr>
          <a:xfrm>
            <a:off x="1088355" y="6642556"/>
            <a:ext cx="4921898" cy="215444"/>
          </a:xfrm>
          <a:prstGeom prst="rect">
            <a:avLst/>
          </a:prstGeom>
          <a:noFill/>
        </p:spPr>
        <p:txBody>
          <a:bodyPr wrap="square">
            <a:spAutoFit/>
          </a:bodyPr>
          <a:lstStyle/>
          <a:p>
            <a:r>
              <a:rPr lang="pl-PL" sz="800" dirty="0"/>
              <a:t>https://dinoanimals.pl/zwierzeta/ginacy-swiat-zwierzat-czlowiek-przyczyna-zaglady-gatunkow/</a:t>
            </a:r>
          </a:p>
        </p:txBody>
      </p:sp>
    </p:spTree>
    <p:extLst>
      <p:ext uri="{BB962C8B-B14F-4D97-AF65-F5344CB8AC3E}">
        <p14:creationId xmlns:p14="http://schemas.microsoft.com/office/powerpoint/2010/main" val="1159343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braz 5">
            <a:extLst>
              <a:ext uri="{FF2B5EF4-FFF2-40B4-BE49-F238E27FC236}">
                <a16:creationId xmlns:a16="http://schemas.microsoft.com/office/drawing/2014/main" id="{BFEF7D2C-0B4F-470C-A8F1-CF61CEBC594C}"/>
              </a:ext>
            </a:extLst>
          </p:cNvPr>
          <p:cNvPicPr>
            <a:picLocks noChangeAspect="1"/>
          </p:cNvPicPr>
          <p:nvPr/>
        </p:nvPicPr>
        <p:blipFill>
          <a:blip r:embed="rId2"/>
          <a:stretch>
            <a:fillRect/>
          </a:stretch>
        </p:blipFill>
        <p:spPr>
          <a:xfrm>
            <a:off x="-88202" y="-29753"/>
            <a:ext cx="3055338" cy="3004457"/>
          </a:xfrm>
          <a:prstGeom prst="rect">
            <a:avLst/>
          </a:prstGeom>
        </p:spPr>
      </p:pic>
      <p:sp>
        <p:nvSpPr>
          <p:cNvPr id="2" name="Tytuł 1">
            <a:extLst>
              <a:ext uri="{FF2B5EF4-FFF2-40B4-BE49-F238E27FC236}">
                <a16:creationId xmlns:a16="http://schemas.microsoft.com/office/drawing/2014/main" id="{08244BB3-5B69-4B9B-B4FD-33C7828294E0}"/>
              </a:ext>
            </a:extLst>
          </p:cNvPr>
          <p:cNvSpPr>
            <a:spLocks noGrp="1"/>
          </p:cNvSpPr>
          <p:nvPr>
            <p:ph type="title"/>
          </p:nvPr>
        </p:nvSpPr>
        <p:spPr>
          <a:xfrm>
            <a:off x="1007704" y="-114800"/>
            <a:ext cx="8229600" cy="1143000"/>
          </a:xfrm>
        </p:spPr>
        <p:txBody>
          <a:bodyPr/>
          <a:lstStyle/>
          <a:p>
            <a:r>
              <a:rPr lang="pl-PL" b="1" dirty="0"/>
              <a:t>Podmiot odstępstw</a:t>
            </a:r>
            <a:endParaRPr lang="pl-PL" dirty="0"/>
          </a:p>
        </p:txBody>
      </p:sp>
      <p:sp>
        <p:nvSpPr>
          <p:cNvPr id="3" name="Prostokąt 2">
            <a:extLst>
              <a:ext uri="{FF2B5EF4-FFF2-40B4-BE49-F238E27FC236}">
                <a16:creationId xmlns:a16="http://schemas.microsoft.com/office/drawing/2014/main" id="{6BFBDE50-C8EA-4E50-87A7-88C7CB6313A6}"/>
              </a:ext>
            </a:extLst>
          </p:cNvPr>
          <p:cNvSpPr/>
          <p:nvPr/>
        </p:nvSpPr>
        <p:spPr>
          <a:xfrm>
            <a:off x="979713" y="2832272"/>
            <a:ext cx="7371185" cy="1477328"/>
          </a:xfrm>
          <a:prstGeom prst="rect">
            <a:avLst/>
          </a:prstGeom>
        </p:spPr>
        <p:txBody>
          <a:bodyPr wrap="square">
            <a:spAutoFit/>
          </a:bodyPr>
          <a:lstStyle/>
          <a:p>
            <a:pPr marL="285750" indent="-285750" algn="just">
              <a:buFont typeface="Wingdings" panose="05000000000000000000" pitchFamily="2" charset="2"/>
              <a:buChar char="q"/>
            </a:pPr>
            <a:r>
              <a:rPr lang="pl-PL" b="1" dirty="0"/>
              <a:t>Osoba zwykle zamieszkująca na terenie UE lub osiedlająca się na terytorium UE</a:t>
            </a:r>
          </a:p>
          <a:p>
            <a:pPr marL="285750" indent="-285750" algn="just">
              <a:buFont typeface="Wingdings" panose="05000000000000000000" pitchFamily="2" charset="2"/>
              <a:buChar char="q"/>
            </a:pPr>
            <a:endParaRPr lang="pl-PL" b="1" dirty="0"/>
          </a:p>
          <a:p>
            <a:pPr marL="285750" indent="-285750" algn="just">
              <a:buFont typeface="Wingdings" panose="05000000000000000000" pitchFamily="2" charset="2"/>
              <a:buChar char="q"/>
            </a:pPr>
            <a:r>
              <a:rPr lang="pl-PL" b="1" dirty="0"/>
              <a:t>Osoba zwykle zamieszkująca na terenie państwa trzeciego,</a:t>
            </a:r>
          </a:p>
          <a:p>
            <a:endParaRPr lang="pl-PL" b="1" dirty="0"/>
          </a:p>
        </p:txBody>
      </p:sp>
      <p:sp>
        <p:nvSpPr>
          <p:cNvPr id="4" name="Prostokąt 3">
            <a:extLst>
              <a:ext uri="{FF2B5EF4-FFF2-40B4-BE49-F238E27FC236}">
                <a16:creationId xmlns:a16="http://schemas.microsoft.com/office/drawing/2014/main" id="{3747997E-74C4-41FF-AE0B-7D2FD0B723AD}"/>
              </a:ext>
            </a:extLst>
          </p:cNvPr>
          <p:cNvSpPr/>
          <p:nvPr/>
        </p:nvSpPr>
        <p:spPr>
          <a:xfrm>
            <a:off x="1007704" y="4096771"/>
            <a:ext cx="7595119" cy="1754326"/>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3500000" scaled="1"/>
            <a:tileRect/>
          </a:gradFill>
        </p:spPr>
        <p:txBody>
          <a:bodyPr wrap="square">
            <a:spAutoFit/>
          </a:bodyPr>
          <a:lstStyle/>
          <a:p>
            <a:pPr algn="just"/>
            <a:r>
              <a:rPr lang="pl-PL" b="1" dirty="0"/>
              <a:t>Osoba zwykle zamieszkująca na terytorium Unii Europejskiej to osoba mieszkająca na terytorium UE  przez co najmniej 185 dni </a:t>
            </a:r>
            <a:br>
              <a:rPr lang="pl-PL" b="1" dirty="0"/>
            </a:br>
            <a:r>
              <a:rPr lang="pl-PL" b="1" dirty="0"/>
              <a:t>w każdym roku kalendarzowym ze względu na powiązania zawodowe lub, w przypadku osób bez powiązań zawodowych, ze względu na powiązania osobiste, które wskazują na silne więzi pomiędzy tą osobą a miejscem jej zamieszkania </a:t>
            </a:r>
          </a:p>
        </p:txBody>
      </p:sp>
      <p:sp>
        <p:nvSpPr>
          <p:cNvPr id="5" name="Prostokąt 4">
            <a:extLst>
              <a:ext uri="{FF2B5EF4-FFF2-40B4-BE49-F238E27FC236}">
                <a16:creationId xmlns:a16="http://schemas.microsoft.com/office/drawing/2014/main" id="{6C5FA995-99FF-4815-80CC-FBB32F7902C6}"/>
              </a:ext>
            </a:extLst>
          </p:cNvPr>
          <p:cNvSpPr/>
          <p:nvPr/>
        </p:nvSpPr>
        <p:spPr>
          <a:xfrm>
            <a:off x="1319114" y="6123556"/>
            <a:ext cx="4254759" cy="369332"/>
          </a:xfrm>
          <a:prstGeom prst="rect">
            <a:avLst/>
          </a:prstGeom>
        </p:spPr>
        <p:txBody>
          <a:bodyPr wrap="square">
            <a:spAutoFit/>
          </a:bodyPr>
          <a:lstStyle/>
          <a:p>
            <a:pPr algn="just"/>
            <a:r>
              <a:rPr lang="pl-PL" b="1" dirty="0"/>
              <a:t>[art 1 pkt 5 Rozp. Komisji 865/2006]</a:t>
            </a:r>
          </a:p>
        </p:txBody>
      </p:sp>
      <p:pic>
        <p:nvPicPr>
          <p:cNvPr id="7172" name="Picture 4" descr="Znalezione obrazy dla zapytania: Paszporty">
            <a:extLst>
              <a:ext uri="{FF2B5EF4-FFF2-40B4-BE49-F238E27FC236}">
                <a16:creationId xmlns:a16="http://schemas.microsoft.com/office/drawing/2014/main" id="{61E3F469-AE8B-4537-B96D-2A819B34AD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6865" y="962078"/>
            <a:ext cx="2202024" cy="153198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Znalezione obrazy dla zapytania: paszport unii europejskiej">
            <a:extLst>
              <a:ext uri="{FF2B5EF4-FFF2-40B4-BE49-F238E27FC236}">
                <a16:creationId xmlns:a16="http://schemas.microsoft.com/office/drawing/2014/main" id="{0584B4BF-E36F-4340-A4FB-42B67E8CA6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369" y="5574099"/>
            <a:ext cx="2376706" cy="1188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7288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46764FE-E778-4351-881E-2738EBE61BEC}"/>
              </a:ext>
            </a:extLst>
          </p:cNvPr>
          <p:cNvSpPr>
            <a:spLocks noGrp="1"/>
          </p:cNvSpPr>
          <p:nvPr>
            <p:ph type="title"/>
          </p:nvPr>
        </p:nvSpPr>
        <p:spPr>
          <a:xfrm>
            <a:off x="1017037" y="0"/>
            <a:ext cx="8229600" cy="1143000"/>
          </a:xfrm>
        </p:spPr>
        <p:txBody>
          <a:bodyPr/>
          <a:lstStyle/>
          <a:p>
            <a:r>
              <a:rPr lang="pl-PL" sz="3200" dirty="0">
                <a:latin typeface="Arial" panose="020B0604020202020204" pitchFamily="34" charset="0"/>
                <a:cs typeface="Arial" panose="020B0604020202020204" pitchFamily="34" charset="0"/>
              </a:rPr>
              <a:t>Odstępstwa</a:t>
            </a:r>
            <a:r>
              <a:rPr lang="pl-PL" sz="3200" b="1" dirty="0">
                <a:latin typeface="Arial" panose="020B0604020202020204" pitchFamily="34" charset="0"/>
                <a:cs typeface="Arial" panose="020B0604020202020204" pitchFamily="34" charset="0"/>
              </a:rPr>
              <a:t> - </a:t>
            </a:r>
            <a:r>
              <a:rPr lang="pl-PL" sz="3200" b="1" u="sng" dirty="0">
                <a:latin typeface="Arial" panose="020B0604020202020204" pitchFamily="34" charset="0"/>
                <a:cs typeface="Arial" panose="020B0604020202020204" pitchFamily="34" charset="0"/>
              </a:rPr>
              <a:t>Wprowadzenie do UE</a:t>
            </a:r>
            <a:endParaRPr lang="pl-PL" sz="3200" u="sng" dirty="0"/>
          </a:p>
        </p:txBody>
      </p:sp>
      <p:graphicFrame>
        <p:nvGraphicFramePr>
          <p:cNvPr id="3" name="Tabela 2">
            <a:extLst>
              <a:ext uri="{FF2B5EF4-FFF2-40B4-BE49-F238E27FC236}">
                <a16:creationId xmlns:a16="http://schemas.microsoft.com/office/drawing/2014/main" id="{E9076321-2A4B-44EB-8B8C-E140A845E95D}"/>
              </a:ext>
            </a:extLst>
          </p:cNvPr>
          <p:cNvGraphicFramePr>
            <a:graphicFrameLocks noGrp="1"/>
          </p:cNvGraphicFramePr>
          <p:nvPr>
            <p:extLst>
              <p:ext uri="{D42A27DB-BD31-4B8C-83A1-F6EECF244321}">
                <p14:modId xmlns:p14="http://schemas.microsoft.com/office/powerpoint/2010/main" val="1787602680"/>
              </p:ext>
            </p:extLst>
          </p:nvPr>
        </p:nvGraphicFramePr>
        <p:xfrm>
          <a:off x="1184988" y="1073020"/>
          <a:ext cx="7637108" cy="5419220"/>
        </p:xfrm>
        <a:graphic>
          <a:graphicData uri="http://schemas.openxmlformats.org/drawingml/2006/table">
            <a:tbl>
              <a:tblPr firstRow="1" firstCol="1" bandRow="1">
                <a:tableStyleId>{5C22544A-7EE6-4342-B048-85BDC9FD1C3A}</a:tableStyleId>
              </a:tblPr>
              <a:tblGrid>
                <a:gridCol w="1071151">
                  <a:extLst>
                    <a:ext uri="{9D8B030D-6E8A-4147-A177-3AD203B41FA5}">
                      <a16:colId xmlns:a16="http://schemas.microsoft.com/office/drawing/2014/main" val="1254616527"/>
                    </a:ext>
                  </a:extLst>
                </a:gridCol>
                <a:gridCol w="1313865">
                  <a:extLst>
                    <a:ext uri="{9D8B030D-6E8A-4147-A177-3AD203B41FA5}">
                      <a16:colId xmlns:a16="http://schemas.microsoft.com/office/drawing/2014/main" val="651264311"/>
                    </a:ext>
                  </a:extLst>
                </a:gridCol>
                <a:gridCol w="3459458">
                  <a:extLst>
                    <a:ext uri="{9D8B030D-6E8A-4147-A177-3AD203B41FA5}">
                      <a16:colId xmlns:a16="http://schemas.microsoft.com/office/drawing/2014/main" val="4113445930"/>
                    </a:ext>
                  </a:extLst>
                </a:gridCol>
                <a:gridCol w="1792634">
                  <a:extLst>
                    <a:ext uri="{9D8B030D-6E8A-4147-A177-3AD203B41FA5}">
                      <a16:colId xmlns:a16="http://schemas.microsoft.com/office/drawing/2014/main" val="1312004137"/>
                    </a:ext>
                  </a:extLst>
                </a:gridCol>
              </a:tblGrid>
              <a:tr h="326591">
                <a:tc>
                  <a:txBody>
                    <a:bodyPr/>
                    <a:lstStyle/>
                    <a:p>
                      <a:pPr algn="ctr">
                        <a:spcBef>
                          <a:spcPts val="1000"/>
                        </a:spcBef>
                        <a:spcAft>
                          <a:spcPts val="1000"/>
                        </a:spcAft>
                      </a:pPr>
                      <a:r>
                        <a:rPr lang="pl-PL" sz="1200">
                          <a:effectLst/>
                        </a:rPr>
                        <a:t> </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tc>
                <a:tc>
                  <a:txBody>
                    <a:bodyPr/>
                    <a:lstStyle/>
                    <a:p>
                      <a:pPr algn="ctr">
                        <a:spcBef>
                          <a:spcPts val="1000"/>
                        </a:spcBef>
                        <a:spcAft>
                          <a:spcPts val="1000"/>
                        </a:spcAft>
                      </a:pPr>
                      <a:r>
                        <a:rPr lang="pl-PL" sz="2000" dirty="0">
                          <a:effectLst/>
                          <a:latin typeface="+mn-lt"/>
                        </a:rPr>
                        <a:t>Aneks A</a:t>
                      </a:r>
                      <a:endParaRPr lang="pl-PL" sz="2000" dirty="0">
                        <a:effectLst/>
                        <a:latin typeface="+mn-lt"/>
                        <a:ea typeface="Calibri" panose="020F0502020204030204" pitchFamily="34" charset="0"/>
                        <a:cs typeface="Times New Roman" panose="02020603050405020304" pitchFamily="18" charset="0"/>
                      </a:endParaRPr>
                    </a:p>
                  </a:txBody>
                  <a:tcPr marL="45640" marR="45640" marT="0" marB="0"/>
                </a:tc>
                <a:tc>
                  <a:txBody>
                    <a:bodyPr/>
                    <a:lstStyle/>
                    <a:p>
                      <a:pPr algn="ctr">
                        <a:spcBef>
                          <a:spcPts val="1000"/>
                        </a:spcBef>
                        <a:spcAft>
                          <a:spcPts val="1000"/>
                        </a:spcAft>
                      </a:pPr>
                      <a:r>
                        <a:rPr lang="pl-PL" sz="2000" dirty="0">
                          <a:effectLst/>
                          <a:latin typeface="+mn-lt"/>
                        </a:rPr>
                        <a:t>Aneks B</a:t>
                      </a:r>
                      <a:endParaRPr lang="pl-PL" sz="2000" dirty="0">
                        <a:effectLst/>
                        <a:latin typeface="+mn-lt"/>
                        <a:ea typeface="Calibri" panose="020F0502020204030204" pitchFamily="34" charset="0"/>
                        <a:cs typeface="Times New Roman" panose="02020603050405020304" pitchFamily="18" charset="0"/>
                      </a:endParaRPr>
                    </a:p>
                  </a:txBody>
                  <a:tcPr marL="45640" marR="45640" marT="0" marB="0"/>
                </a:tc>
                <a:tc>
                  <a:txBody>
                    <a:bodyPr/>
                    <a:lstStyle/>
                    <a:p>
                      <a:pPr algn="ctr">
                        <a:spcBef>
                          <a:spcPts val="1000"/>
                        </a:spcBef>
                        <a:spcAft>
                          <a:spcPts val="1000"/>
                        </a:spcAft>
                      </a:pPr>
                      <a:r>
                        <a:rPr lang="pl-PL" sz="2000" dirty="0">
                          <a:effectLst/>
                          <a:latin typeface="+mn-lt"/>
                        </a:rPr>
                        <a:t>Aneks C-D</a:t>
                      </a:r>
                      <a:endParaRPr lang="pl-PL" sz="2000" dirty="0">
                        <a:effectLst/>
                        <a:latin typeface="+mn-lt"/>
                        <a:ea typeface="Calibri" panose="020F0502020204030204" pitchFamily="34" charset="0"/>
                        <a:cs typeface="Times New Roman" panose="02020603050405020304" pitchFamily="18" charset="0"/>
                      </a:endParaRPr>
                    </a:p>
                  </a:txBody>
                  <a:tcPr marL="45640" marR="45640" marT="0" marB="0"/>
                </a:tc>
                <a:extLst>
                  <a:ext uri="{0D108BD9-81ED-4DB2-BD59-A6C34878D82A}">
                    <a16:rowId xmlns:a16="http://schemas.microsoft.com/office/drawing/2014/main" val="2367495274"/>
                  </a:ext>
                </a:extLst>
              </a:tr>
              <a:tr h="1579891">
                <a:tc rowSpan="2">
                  <a:txBody>
                    <a:bodyPr/>
                    <a:lstStyle/>
                    <a:p>
                      <a:pPr algn="ctr">
                        <a:spcBef>
                          <a:spcPts val="1000"/>
                        </a:spcBef>
                        <a:spcAft>
                          <a:spcPts val="1000"/>
                        </a:spcAft>
                      </a:pPr>
                      <a:endParaRPr lang="pl-PL" sz="1400" dirty="0">
                        <a:effectLst/>
                      </a:endParaRPr>
                    </a:p>
                    <a:p>
                      <a:pPr algn="ctr">
                        <a:spcBef>
                          <a:spcPts val="1000"/>
                        </a:spcBef>
                        <a:spcAft>
                          <a:spcPts val="1000"/>
                        </a:spcAft>
                      </a:pPr>
                      <a:endParaRPr lang="pl-PL" sz="1400" dirty="0">
                        <a:effectLst/>
                      </a:endParaRPr>
                    </a:p>
                    <a:p>
                      <a:pPr algn="ctr">
                        <a:spcBef>
                          <a:spcPts val="1000"/>
                        </a:spcBef>
                        <a:spcAft>
                          <a:spcPts val="1000"/>
                        </a:spcAft>
                      </a:pPr>
                      <a:r>
                        <a:rPr lang="pl-PL" sz="1400" dirty="0">
                          <a:effectLst/>
                        </a:rPr>
                        <a:t>Obywatele i rezydenci UE</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spcBef>
                          <a:spcPts val="1000"/>
                        </a:spcBef>
                        <a:spcAft>
                          <a:spcPts val="1000"/>
                        </a:spcAft>
                      </a:pPr>
                      <a:r>
                        <a:rPr lang="pl-PL" sz="1200" dirty="0">
                          <a:effectLst/>
                        </a:rPr>
                        <a:t> </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p>
                      <a:pPr algn="ctr">
                        <a:spcBef>
                          <a:spcPts val="1000"/>
                        </a:spcBef>
                        <a:spcAft>
                          <a:spcPts val="1000"/>
                        </a:spcAft>
                      </a:pPr>
                      <a:r>
                        <a:rPr lang="pl-PL" sz="1200" dirty="0">
                          <a:effectLst/>
                        </a:rPr>
                        <a:t> </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solidFill>
                      <a:srgbClr val="0070C0"/>
                    </a:solidFill>
                  </a:tcPr>
                </a:tc>
                <a:tc rowSpan="2">
                  <a:txBody>
                    <a:bodyPr/>
                    <a:lstStyle/>
                    <a:p>
                      <a:pPr algn="ctr">
                        <a:spcBef>
                          <a:spcPts val="1000"/>
                        </a:spcBef>
                        <a:spcAft>
                          <a:spcPts val="1000"/>
                        </a:spcAft>
                      </a:pPr>
                      <a:endParaRPr lang="pl-PL" sz="1800" b="1" dirty="0">
                        <a:effectLst/>
                        <a:latin typeface="+mn-lt"/>
                      </a:endParaRPr>
                    </a:p>
                    <a:p>
                      <a:pPr algn="ctr">
                        <a:spcBef>
                          <a:spcPts val="1000"/>
                        </a:spcBef>
                        <a:spcAft>
                          <a:spcPts val="1000"/>
                        </a:spcAft>
                      </a:pPr>
                      <a:endParaRPr lang="pl-PL" sz="1800" b="1" dirty="0">
                        <a:effectLst/>
                        <a:latin typeface="+mn-lt"/>
                      </a:endParaRPr>
                    </a:p>
                    <a:p>
                      <a:pPr algn="ctr">
                        <a:spcBef>
                          <a:spcPts val="1000"/>
                        </a:spcBef>
                        <a:spcAft>
                          <a:spcPts val="1000"/>
                        </a:spcAft>
                      </a:pPr>
                      <a:r>
                        <a:rPr lang="pl-PL" sz="1400" b="1" dirty="0">
                          <a:effectLst/>
                          <a:latin typeface="+mn-lt"/>
                        </a:rPr>
                        <a:t>Zezwolenie:</a:t>
                      </a:r>
                      <a:br>
                        <a:rPr lang="pl-PL" sz="1400" b="1" dirty="0">
                          <a:effectLst/>
                          <a:latin typeface="+mn-lt"/>
                        </a:rPr>
                      </a:br>
                      <a:r>
                        <a:rPr lang="pl-PL" sz="1400" b="1" dirty="0">
                          <a:effectLst/>
                          <a:latin typeface="+mn-lt"/>
                        </a:rPr>
                        <a:t>IM+ EX lub RE-EX</a:t>
                      </a:r>
                    </a:p>
                    <a:p>
                      <a:pPr algn="ctr">
                        <a:lnSpc>
                          <a:spcPct val="107000"/>
                        </a:lnSpc>
                        <a:spcAft>
                          <a:spcPts val="0"/>
                        </a:spcAft>
                      </a:pPr>
                      <a:r>
                        <a:rPr lang="pl-PL" sz="1400" b="1" dirty="0">
                          <a:effectLst/>
                          <a:latin typeface="+mn-lt"/>
                        </a:rPr>
                        <a:t>Art. 57 ust. 2</a:t>
                      </a:r>
                    </a:p>
                    <a:p>
                      <a:pPr algn="ctr">
                        <a:lnSpc>
                          <a:spcPct val="107000"/>
                        </a:lnSpc>
                        <a:spcAft>
                          <a:spcPts val="0"/>
                        </a:spcAft>
                      </a:pPr>
                      <a:r>
                        <a:rPr lang="pl-PL" sz="1400" b="1" dirty="0">
                          <a:effectLst/>
                          <a:latin typeface="+mn-lt"/>
                        </a:rPr>
                        <a:t>Rozp. 865/2006</a:t>
                      </a:r>
                    </a:p>
                    <a:p>
                      <a:pPr algn="ctr">
                        <a:lnSpc>
                          <a:spcPct val="107000"/>
                        </a:lnSpc>
                        <a:spcAft>
                          <a:spcPts val="0"/>
                        </a:spcAft>
                      </a:pPr>
                      <a:r>
                        <a:rPr lang="pl-PL" sz="1400" b="1" dirty="0">
                          <a:effectLst/>
                          <a:latin typeface="+mn-lt"/>
                        </a:rPr>
                        <a:t> </a:t>
                      </a:r>
                      <a:endParaRPr lang="pl-PL" sz="1400" b="1" dirty="0">
                        <a:effectLst/>
                        <a:latin typeface="+mn-lt"/>
                        <a:ea typeface="Calibri" panose="020F0502020204030204" pitchFamily="34" charset="0"/>
                        <a:cs typeface="Times New Roman" panose="02020603050405020304" pitchFamily="18" charset="0"/>
                      </a:endParaRPr>
                    </a:p>
                  </a:txBody>
                  <a:tcPr marL="45640" marR="45640" marT="0" marB="0">
                    <a:solidFill>
                      <a:srgbClr val="00B0F0"/>
                    </a:solidFill>
                  </a:tcPr>
                </a:tc>
                <a:tc>
                  <a:txBody>
                    <a:bodyPr/>
                    <a:lstStyle/>
                    <a:p>
                      <a:pPr algn="ctr">
                        <a:spcBef>
                          <a:spcPts val="1000"/>
                        </a:spcBef>
                        <a:spcAft>
                          <a:spcPts val="1000"/>
                        </a:spcAft>
                      </a:pPr>
                      <a:br>
                        <a:rPr lang="pl-PL" sz="1800" b="1" dirty="0">
                          <a:solidFill>
                            <a:srgbClr val="FFFF00"/>
                          </a:solidFill>
                          <a:effectLst/>
                          <a:latin typeface="+mn-lt"/>
                        </a:rPr>
                      </a:br>
                      <a:r>
                        <a:rPr lang="pl-PL" sz="1800" b="1" dirty="0">
                          <a:solidFill>
                            <a:srgbClr val="FFFF00"/>
                          </a:solidFill>
                          <a:effectLst/>
                          <a:latin typeface="+mn-lt"/>
                        </a:rPr>
                        <a:t>Wymagane wyłącznie  Zezwolenie EX lub RE-EX</a:t>
                      </a:r>
                    </a:p>
                    <a:p>
                      <a:pPr algn="ctr">
                        <a:lnSpc>
                          <a:spcPct val="107000"/>
                        </a:lnSpc>
                        <a:spcAft>
                          <a:spcPts val="0"/>
                        </a:spcAft>
                      </a:pPr>
                      <a:r>
                        <a:rPr lang="pl-PL" sz="1800" b="1" dirty="0">
                          <a:effectLst/>
                          <a:latin typeface="+mn-lt"/>
                        </a:rPr>
                        <a:t>Art. 57 ust. 3 i 3a </a:t>
                      </a:r>
                    </a:p>
                    <a:p>
                      <a:pPr algn="ctr">
                        <a:lnSpc>
                          <a:spcPct val="107000"/>
                        </a:lnSpc>
                        <a:spcAft>
                          <a:spcPts val="0"/>
                        </a:spcAft>
                      </a:pPr>
                      <a:r>
                        <a:rPr lang="pl-PL" sz="1800" b="1" dirty="0">
                          <a:effectLst/>
                          <a:latin typeface="+mn-lt"/>
                        </a:rPr>
                        <a:t>Rozp. 865/2006</a:t>
                      </a:r>
                      <a:endParaRPr lang="pl-PL" sz="1800" b="1" dirty="0">
                        <a:effectLst/>
                        <a:latin typeface="+mn-lt"/>
                        <a:ea typeface="Calibri" panose="020F0502020204030204" pitchFamily="34" charset="0"/>
                        <a:cs typeface="Times New Roman" panose="02020603050405020304" pitchFamily="18" charset="0"/>
                      </a:endParaRPr>
                    </a:p>
                  </a:txBody>
                  <a:tcPr marL="45640" marR="45640" marT="0" marB="0">
                    <a:lnB w="12700" cap="flat" cmpd="sng" algn="ctr">
                      <a:solidFill>
                        <a:schemeClr val="tx1"/>
                      </a:solidFill>
                      <a:prstDash val="solid"/>
                      <a:round/>
                      <a:headEnd type="none" w="med" len="med"/>
                      <a:tailEnd type="none" w="med" len="med"/>
                    </a:lnB>
                    <a:solidFill>
                      <a:srgbClr val="00B0F0"/>
                    </a:solidFill>
                  </a:tcPr>
                </a:tc>
                <a:tc rowSpan="2">
                  <a:txBody>
                    <a:bodyPr/>
                    <a:lstStyle/>
                    <a:p>
                      <a:pPr algn="ctr">
                        <a:spcBef>
                          <a:spcPts val="1000"/>
                        </a:spcBef>
                        <a:spcAft>
                          <a:spcPts val="1000"/>
                        </a:spcAft>
                      </a:pPr>
                      <a:endParaRPr lang="pl-PL" sz="1800" b="1" dirty="0">
                        <a:effectLst/>
                        <a:latin typeface="+mn-lt"/>
                      </a:endParaRPr>
                    </a:p>
                    <a:p>
                      <a:pPr algn="ctr">
                        <a:spcBef>
                          <a:spcPts val="1000"/>
                        </a:spcBef>
                        <a:spcAft>
                          <a:spcPts val="1000"/>
                        </a:spcAft>
                      </a:pPr>
                      <a:endParaRPr lang="pl-PL" sz="1800" b="1" dirty="0">
                        <a:effectLst/>
                        <a:latin typeface="+mn-lt"/>
                      </a:endParaRPr>
                    </a:p>
                    <a:p>
                      <a:pPr algn="ctr">
                        <a:spcBef>
                          <a:spcPts val="1000"/>
                        </a:spcBef>
                        <a:spcAft>
                          <a:spcPts val="1000"/>
                        </a:spcAft>
                      </a:pPr>
                      <a:r>
                        <a:rPr lang="pl-PL" sz="1400" b="1" dirty="0"/>
                        <a:t>Zezwolenie</a:t>
                      </a:r>
                      <a:r>
                        <a:rPr lang="pl-PL" sz="1400" b="1" dirty="0">
                          <a:effectLst/>
                          <a:latin typeface="+mn-lt"/>
                        </a:rPr>
                        <a:t> nie jest wymagane </a:t>
                      </a:r>
                    </a:p>
                    <a:p>
                      <a:pPr algn="ctr">
                        <a:lnSpc>
                          <a:spcPct val="107000"/>
                        </a:lnSpc>
                        <a:spcAft>
                          <a:spcPts val="0"/>
                        </a:spcAft>
                      </a:pPr>
                      <a:r>
                        <a:rPr lang="pl-PL" sz="1400" b="1" dirty="0">
                          <a:effectLst/>
                          <a:latin typeface="+mn-lt"/>
                        </a:rPr>
                        <a:t>Art. 7 ust 3 Rozp. 338/96</a:t>
                      </a:r>
                      <a:endParaRPr lang="pl-PL" sz="1400" b="1" dirty="0">
                        <a:effectLst/>
                        <a:latin typeface="+mn-lt"/>
                        <a:ea typeface="Calibri" panose="020F0502020204030204" pitchFamily="34" charset="0"/>
                        <a:cs typeface="Times New Roman" panose="02020603050405020304" pitchFamily="18" charset="0"/>
                      </a:endParaRPr>
                    </a:p>
                    <a:p>
                      <a:pPr algn="ctr">
                        <a:spcBef>
                          <a:spcPts val="1000"/>
                        </a:spcBef>
                        <a:spcAft>
                          <a:spcPts val="1000"/>
                        </a:spcAft>
                      </a:pPr>
                      <a:r>
                        <a:rPr lang="pl-PL" sz="1400" b="1" dirty="0">
                          <a:effectLst/>
                          <a:latin typeface="+mn-lt"/>
                        </a:rPr>
                        <a:t> </a:t>
                      </a:r>
                      <a:endParaRPr lang="pl-PL" sz="1400" b="1" dirty="0">
                        <a:effectLst/>
                        <a:latin typeface="+mn-lt"/>
                        <a:ea typeface="Calibri" panose="020F0502020204030204" pitchFamily="34" charset="0"/>
                        <a:cs typeface="Times New Roman" panose="02020603050405020304" pitchFamily="18" charset="0"/>
                      </a:endParaRPr>
                    </a:p>
                  </a:txBody>
                  <a:tcPr marL="45640" marR="45640" marT="0" marB="0">
                    <a:solidFill>
                      <a:srgbClr val="00B0F0"/>
                    </a:solidFill>
                  </a:tcPr>
                </a:tc>
                <a:extLst>
                  <a:ext uri="{0D108BD9-81ED-4DB2-BD59-A6C34878D82A}">
                    <a16:rowId xmlns:a16="http://schemas.microsoft.com/office/drawing/2014/main" val="2784658579"/>
                  </a:ext>
                </a:extLst>
              </a:tr>
              <a:tr h="2506898">
                <a:tc vMerge="1">
                  <a:txBody>
                    <a:bodyPr/>
                    <a:lstStyle/>
                    <a:p>
                      <a:pPr algn="ctr">
                        <a:spcBef>
                          <a:spcPts val="1000"/>
                        </a:spcBef>
                        <a:spcAft>
                          <a:spcPts val="1000"/>
                        </a:spcAft>
                      </a:pP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lnR w="12700" cap="flat" cmpd="sng" algn="ctr">
                      <a:solidFill>
                        <a:schemeClr val="tx1"/>
                      </a:solidFill>
                      <a:prstDash val="solid"/>
                      <a:round/>
                      <a:headEnd type="none" w="med" len="med"/>
                      <a:tailEnd type="none" w="med" len="med"/>
                    </a:lnR>
                    <a:gradFill>
                      <a:gsLst>
                        <a:gs pos="0">
                          <a:srgbClr val="00B0F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vMerge="1">
                  <a:txBody>
                    <a:bodyPr/>
                    <a:lstStyle/>
                    <a:p>
                      <a:pPr algn="ctr">
                        <a:spcBef>
                          <a:spcPts val="1000"/>
                        </a:spcBef>
                        <a:spcAft>
                          <a:spcPts val="1000"/>
                        </a:spcAft>
                      </a:pP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lnL w="12700" cap="flat" cmpd="sng" algn="ctr">
                      <a:solidFill>
                        <a:schemeClr val="tx1"/>
                      </a:solidFill>
                      <a:prstDash val="solid"/>
                      <a:round/>
                      <a:headEnd type="none" w="med" len="med"/>
                      <a:tailEnd type="none" w="med" len="med"/>
                    </a:lnL>
                    <a:gradFill>
                      <a:gsLst>
                        <a:gs pos="0">
                          <a:srgbClr val="00B0F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marL="0" indent="0" algn="l">
                        <a:spcBef>
                          <a:spcPts val="1000"/>
                        </a:spcBef>
                        <a:spcAft>
                          <a:spcPts val="1000"/>
                        </a:spcAft>
                        <a:buFont typeface="Arial" panose="020B0604020202020204" pitchFamily="34" charset="0"/>
                        <a:buNone/>
                      </a:pPr>
                      <a:r>
                        <a:rPr lang="pl-PL" sz="1200" b="1" dirty="0">
                          <a:effectLst/>
                        </a:rPr>
                        <a:t>Trofea myśliwskie: </a:t>
                      </a:r>
                      <a:br>
                        <a:rPr lang="pl-PL" sz="1200" b="1" dirty="0">
                          <a:effectLst/>
                        </a:rPr>
                      </a:br>
                      <a:r>
                        <a:rPr lang="pl-PL" sz="1200" b="1" dirty="0">
                          <a:effectLst/>
                        </a:rPr>
                        <a:t>Zezwolenie: RE lub EX</a:t>
                      </a:r>
                      <a:br>
                        <a:rPr lang="pl-PL" sz="1200" b="1" dirty="0">
                          <a:effectLst/>
                        </a:rPr>
                      </a:br>
                      <a:br>
                        <a:rPr lang="pl-PL" sz="1200" b="1" dirty="0">
                          <a:effectLst/>
                        </a:rPr>
                      </a:br>
                      <a:r>
                        <a:rPr lang="pl-PL" sz="1200" b="1" dirty="0">
                          <a:effectLst/>
                        </a:rPr>
                        <a:t>Jednak gdy :</a:t>
                      </a:r>
                      <a:br>
                        <a:rPr lang="pl-PL" sz="1200" b="1" dirty="0">
                          <a:effectLst/>
                        </a:rPr>
                      </a:br>
                      <a:r>
                        <a:rPr lang="pl-PL" sz="1200" b="1" dirty="0">
                          <a:effectLst/>
                        </a:rPr>
                        <a:t>- Ceratotherium simum </a:t>
                      </a:r>
                      <a:r>
                        <a:rPr lang="pl-PL" sz="1200" b="1" dirty="0" err="1">
                          <a:effectLst/>
                        </a:rPr>
                        <a:t>simum</a:t>
                      </a:r>
                      <a:r>
                        <a:rPr lang="pl-PL" sz="1200" b="1" dirty="0">
                          <a:effectLst/>
                        </a:rPr>
                        <a:t>  - nosorożec</a:t>
                      </a:r>
                      <a:br>
                        <a:rPr lang="pl-PL" sz="1200" b="1" dirty="0">
                          <a:effectLst/>
                        </a:rPr>
                      </a:br>
                      <a:r>
                        <a:rPr lang="pl-PL" sz="1200" b="1" dirty="0">
                          <a:effectLst/>
                        </a:rPr>
                        <a:t>- Hippopotamus </a:t>
                      </a:r>
                      <a:r>
                        <a:rPr lang="pl-PL" sz="1200" b="1" dirty="0" err="1">
                          <a:effectLst/>
                        </a:rPr>
                        <a:t>amphibius</a:t>
                      </a:r>
                      <a:r>
                        <a:rPr lang="pl-PL" sz="1200" b="1" dirty="0">
                          <a:effectLst/>
                        </a:rPr>
                        <a:t> -Hipopotam </a:t>
                      </a:r>
                      <a:br>
                        <a:rPr lang="pl-PL" sz="1200" b="1" dirty="0">
                          <a:effectLst/>
                        </a:rPr>
                      </a:br>
                      <a:r>
                        <a:rPr lang="pl-PL" sz="1200" b="1" dirty="0">
                          <a:effectLst/>
                        </a:rPr>
                        <a:t>- </a:t>
                      </a:r>
                      <a:r>
                        <a:rPr lang="pl-PL" sz="1200" b="1" dirty="0" err="1">
                          <a:effectLst/>
                        </a:rPr>
                        <a:t>Loxodonta</a:t>
                      </a:r>
                      <a:r>
                        <a:rPr lang="pl-PL" sz="1200" b="1" dirty="0">
                          <a:effectLst/>
                        </a:rPr>
                        <a:t> </a:t>
                      </a:r>
                      <a:r>
                        <a:rPr lang="pl-PL" sz="1200" b="1" dirty="0" err="1">
                          <a:effectLst/>
                        </a:rPr>
                        <a:t>africana</a:t>
                      </a:r>
                      <a:r>
                        <a:rPr lang="pl-PL" sz="1200" b="1" dirty="0">
                          <a:effectLst/>
                        </a:rPr>
                        <a:t> – słoń</a:t>
                      </a:r>
                      <a:br>
                        <a:rPr lang="pl-PL" sz="1200" b="1" dirty="0">
                          <a:effectLst/>
                        </a:rPr>
                      </a:br>
                      <a:r>
                        <a:rPr lang="pl-PL" sz="1200" b="1" dirty="0">
                          <a:effectLst/>
                        </a:rPr>
                        <a:t>- Ovis </a:t>
                      </a:r>
                      <a:r>
                        <a:rPr lang="pl-PL" sz="1200" b="1" dirty="0" err="1">
                          <a:effectLst/>
                        </a:rPr>
                        <a:t>ammon</a:t>
                      </a:r>
                      <a:r>
                        <a:rPr lang="pl-PL" sz="1200" b="1" dirty="0">
                          <a:effectLst/>
                        </a:rPr>
                        <a:t> – owca ałtajska</a:t>
                      </a:r>
                      <a:br>
                        <a:rPr lang="pl-PL" sz="1200" b="1" dirty="0">
                          <a:effectLst/>
                        </a:rPr>
                      </a:br>
                      <a:r>
                        <a:rPr lang="pl-PL" sz="1200" b="1" dirty="0">
                          <a:effectLst/>
                        </a:rPr>
                        <a:t>- </a:t>
                      </a:r>
                      <a:r>
                        <a:rPr lang="pl-PL" sz="1200" b="1" dirty="0" err="1">
                          <a:effectLst/>
                        </a:rPr>
                        <a:t>Panthera</a:t>
                      </a:r>
                      <a:r>
                        <a:rPr lang="pl-PL" sz="1200" b="1" dirty="0">
                          <a:effectLst/>
                        </a:rPr>
                        <a:t> </a:t>
                      </a:r>
                      <a:r>
                        <a:rPr lang="pl-PL" sz="1200" b="1" dirty="0" err="1">
                          <a:effectLst/>
                        </a:rPr>
                        <a:t>leo</a:t>
                      </a:r>
                      <a:r>
                        <a:rPr lang="pl-PL" sz="1200" b="1" dirty="0">
                          <a:effectLst/>
                        </a:rPr>
                        <a:t>  - lew</a:t>
                      </a:r>
                      <a:br>
                        <a:rPr lang="pl-PL" sz="1200" b="1" dirty="0">
                          <a:effectLst/>
                        </a:rPr>
                      </a:br>
                      <a:r>
                        <a:rPr lang="pl-PL" sz="1200" b="1" dirty="0">
                          <a:effectLst/>
                        </a:rPr>
                        <a:t>- Ursus </a:t>
                      </a:r>
                      <a:r>
                        <a:rPr lang="pl-PL" sz="1200" b="1" dirty="0" err="1">
                          <a:effectLst/>
                        </a:rPr>
                        <a:t>maritimus</a:t>
                      </a:r>
                      <a:r>
                        <a:rPr lang="pl-PL" sz="1200" b="1" dirty="0">
                          <a:effectLst/>
                        </a:rPr>
                        <a:t> –niedźwiedź polarny  </a:t>
                      </a:r>
                      <a:br>
                        <a:rPr lang="pl-PL" sz="1200" b="1" dirty="0">
                          <a:effectLst/>
                        </a:rPr>
                      </a:br>
                      <a:r>
                        <a:rPr lang="pl-PL" sz="1200" b="1" dirty="0">
                          <a:effectLst/>
                        </a:rPr>
                        <a:t>   </a:t>
                      </a:r>
                      <a:r>
                        <a:rPr lang="pl-PL" sz="1400" b="1" dirty="0">
                          <a:solidFill>
                            <a:srgbClr val="FFFF00"/>
                          </a:solidFill>
                          <a:effectLst/>
                        </a:rPr>
                        <a:t>Zezwolenie: RE lub EX + IM</a:t>
                      </a:r>
                      <a:br>
                        <a:rPr lang="pl-PL" sz="1200" b="1" dirty="0">
                          <a:effectLst/>
                        </a:rPr>
                      </a:br>
                      <a:r>
                        <a:rPr lang="pl-PL" sz="1200" b="1" dirty="0">
                          <a:effectLst/>
                        </a:rPr>
                        <a:t>    </a:t>
                      </a:r>
                      <a:r>
                        <a:rPr lang="pl-PL" sz="1200" b="1" i="1" dirty="0">
                          <a:solidFill>
                            <a:schemeClr val="bg1"/>
                          </a:solidFill>
                          <a:latin typeface="+mn-lt"/>
                        </a:rPr>
                        <a:t>Załącznik XIII do art. 57 ust.3 lit a </a:t>
                      </a:r>
                      <a:br>
                        <a:rPr lang="pl-PL" sz="1200" b="1" i="1" dirty="0">
                          <a:solidFill>
                            <a:schemeClr val="bg1"/>
                          </a:solidFill>
                          <a:latin typeface="+mn-lt"/>
                        </a:rPr>
                      </a:br>
                      <a:r>
                        <a:rPr lang="pl-PL" sz="1200" b="1" i="1" dirty="0">
                          <a:solidFill>
                            <a:schemeClr val="bg1"/>
                          </a:solidFill>
                          <a:latin typeface="+mn-lt"/>
                        </a:rPr>
                        <a:t>            Rozp 865/2006</a:t>
                      </a:r>
                      <a:endParaRPr lang="pl-PL" sz="1200" b="1" i="1" dirty="0">
                        <a:solidFill>
                          <a:schemeClr val="bg1"/>
                        </a:solidFill>
                      </a:endParaRPr>
                    </a:p>
                  </a:txBody>
                  <a:tcPr marL="45640" marR="45640" marT="0" marB="0">
                    <a:lnT w="12700" cap="flat" cmpd="sng" algn="ctr">
                      <a:solidFill>
                        <a:schemeClr val="tx1"/>
                      </a:solidFill>
                      <a:prstDash val="solid"/>
                      <a:round/>
                      <a:headEnd type="none" w="med" len="med"/>
                      <a:tailEnd type="none" w="med" len="med"/>
                    </a:lnT>
                    <a:solidFill>
                      <a:srgbClr val="00B0F0"/>
                    </a:solidFill>
                  </a:tcPr>
                </a:tc>
                <a:tc vMerge="1">
                  <a:txBody>
                    <a:bodyPr/>
                    <a:lstStyle/>
                    <a:p>
                      <a:pPr algn="ctr">
                        <a:spcBef>
                          <a:spcPts val="1000"/>
                        </a:spcBef>
                        <a:spcAft>
                          <a:spcPts val="1000"/>
                        </a:spcAft>
                      </a:pP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gradFill>
                      <a:gsLst>
                        <a:gs pos="0">
                          <a:srgbClr val="00B0F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029962503"/>
                  </a:ext>
                </a:extLst>
              </a:tr>
              <a:tr h="826052">
                <a:tc>
                  <a:txBody>
                    <a:bodyPr/>
                    <a:lstStyle/>
                    <a:p>
                      <a:pPr algn="ctr">
                        <a:spcBef>
                          <a:spcPts val="1000"/>
                        </a:spcBef>
                        <a:spcAft>
                          <a:spcPts val="1000"/>
                        </a:spcAft>
                      </a:pPr>
                      <a:br>
                        <a:rPr lang="pl-PL" sz="1200" b="1" dirty="0">
                          <a:effectLst/>
                        </a:rPr>
                      </a:br>
                      <a:r>
                        <a:rPr lang="pl-PL" sz="1400" b="1" dirty="0">
                          <a:effectLst/>
                        </a:rPr>
                        <a:t>Obywatele TK</a:t>
                      </a:r>
                      <a:endParaRPr lang="pl-PL"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lnR w="12700" cap="flat" cmpd="sng" algn="ctr">
                      <a:solidFill>
                        <a:schemeClr val="tx1"/>
                      </a:solidFill>
                      <a:prstDash val="solid"/>
                      <a:round/>
                      <a:headEnd type="none" w="med" len="med"/>
                      <a:tailEnd type="none" w="med" len="med"/>
                    </a:lnR>
                  </a:tcPr>
                </a:tc>
                <a:tc>
                  <a:txBody>
                    <a:bodyPr/>
                    <a:lstStyle/>
                    <a:p>
                      <a:pPr algn="ctr">
                        <a:spcBef>
                          <a:spcPts val="1000"/>
                        </a:spcBef>
                        <a:spcAft>
                          <a:spcPts val="1000"/>
                        </a:spcAft>
                      </a:pPr>
                      <a:r>
                        <a:rPr lang="pl-PL" sz="1400" b="1" dirty="0">
                          <a:effectLst/>
                        </a:rPr>
                        <a:t>Zezwolenie nie jest wymagane </a:t>
                      </a:r>
                      <a:br>
                        <a:rPr lang="pl-PL" sz="1400" b="1" dirty="0">
                          <a:effectLst/>
                        </a:rPr>
                      </a:br>
                      <a:r>
                        <a:rPr lang="pl-PL" sz="1200" b="1" dirty="0">
                          <a:effectLst/>
                        </a:rPr>
                        <a:t>Art. 7 ust 3 Rozp. 338/96</a:t>
                      </a:r>
                      <a:endParaRPr lang="pl-PL"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lnL w="12700" cap="flat" cmpd="sng" algn="ctr">
                      <a:solidFill>
                        <a:schemeClr val="tx1"/>
                      </a:solidFill>
                      <a:prstDash val="solid"/>
                      <a:round/>
                      <a:headEnd type="none" w="med" len="med"/>
                      <a:tailEnd type="none" w="med" len="med"/>
                    </a:lnL>
                  </a:tcPr>
                </a:tc>
                <a:tc>
                  <a:txBody>
                    <a:bodyPr/>
                    <a:lstStyle/>
                    <a:p>
                      <a:pPr algn="ctr">
                        <a:spcBef>
                          <a:spcPts val="1000"/>
                        </a:spcBef>
                        <a:spcAft>
                          <a:spcPts val="1000"/>
                        </a:spcAft>
                      </a:pPr>
                      <a:br>
                        <a:rPr lang="pl-PL" sz="1400" b="1" dirty="0">
                          <a:effectLst/>
                        </a:rPr>
                      </a:br>
                      <a:r>
                        <a:rPr lang="pl-PL" sz="1400" b="1" dirty="0">
                          <a:effectLst/>
                        </a:rPr>
                        <a:t>Zezwolenie nie jest wymagane </a:t>
                      </a:r>
                      <a:br>
                        <a:rPr lang="pl-PL" sz="1400" b="1" dirty="0">
                          <a:effectLst/>
                        </a:rPr>
                      </a:br>
                      <a:r>
                        <a:rPr lang="pl-PL" sz="1200" b="1" dirty="0">
                          <a:effectLst/>
                        </a:rPr>
                        <a:t>Art. 7 ust 3 Rozp. 338/96</a:t>
                      </a:r>
                      <a:endParaRPr lang="pl-PL"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tc>
                <a:tc>
                  <a:txBody>
                    <a:bodyPr/>
                    <a:lstStyle/>
                    <a:p>
                      <a:pPr algn="ctr">
                        <a:spcBef>
                          <a:spcPts val="1000"/>
                        </a:spcBef>
                        <a:spcAft>
                          <a:spcPts val="1000"/>
                        </a:spcAft>
                      </a:pPr>
                      <a:r>
                        <a:rPr lang="pl-PL" sz="1400" b="1" dirty="0">
                          <a:effectLst/>
                        </a:rPr>
                        <a:t>Zezwolenie nie jest wymagane </a:t>
                      </a:r>
                      <a:br>
                        <a:rPr lang="pl-PL" sz="1400" b="1" dirty="0">
                          <a:effectLst/>
                        </a:rPr>
                      </a:br>
                      <a:r>
                        <a:rPr lang="pl-PL" sz="1200" b="1" dirty="0">
                          <a:effectLst/>
                        </a:rPr>
                        <a:t>Art. 7 ust 3 Rozp. 338/96</a:t>
                      </a:r>
                      <a:endParaRPr lang="pl-PL"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640" marR="45640" marT="0" marB="0"/>
                </a:tc>
                <a:extLst>
                  <a:ext uri="{0D108BD9-81ED-4DB2-BD59-A6C34878D82A}">
                    <a16:rowId xmlns:a16="http://schemas.microsoft.com/office/drawing/2014/main" val="2403837940"/>
                  </a:ext>
                </a:extLst>
              </a:tr>
            </a:tbl>
          </a:graphicData>
        </a:graphic>
      </p:graphicFrame>
      <p:cxnSp>
        <p:nvCxnSpPr>
          <p:cNvPr id="5" name="Łącznik prosty 4">
            <a:extLst>
              <a:ext uri="{FF2B5EF4-FFF2-40B4-BE49-F238E27FC236}">
                <a16:creationId xmlns:a16="http://schemas.microsoft.com/office/drawing/2014/main" id="{34C24A9F-40EB-4163-BF36-B3423673C806}"/>
              </a:ext>
            </a:extLst>
          </p:cNvPr>
          <p:cNvCxnSpPr/>
          <p:nvPr/>
        </p:nvCxnSpPr>
        <p:spPr>
          <a:xfrm>
            <a:off x="3638939" y="3410339"/>
            <a:ext cx="3303037" cy="0"/>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37726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46764FE-E778-4351-881E-2738EBE61BEC}"/>
              </a:ext>
            </a:extLst>
          </p:cNvPr>
          <p:cNvSpPr>
            <a:spLocks noGrp="1"/>
          </p:cNvSpPr>
          <p:nvPr>
            <p:ph type="title"/>
          </p:nvPr>
        </p:nvSpPr>
        <p:spPr>
          <a:xfrm>
            <a:off x="1017037" y="95143"/>
            <a:ext cx="8229600" cy="753942"/>
          </a:xfrm>
        </p:spPr>
        <p:txBody>
          <a:bodyPr/>
          <a:lstStyle/>
          <a:p>
            <a:r>
              <a:rPr lang="pl-PL" sz="2800" dirty="0">
                <a:latin typeface="Arial" panose="020B0604020202020204" pitchFamily="34" charset="0"/>
                <a:cs typeface="Arial" panose="020B0604020202020204" pitchFamily="34" charset="0"/>
              </a:rPr>
              <a:t>Odstępstwa</a:t>
            </a:r>
            <a:r>
              <a:rPr lang="pl-PL" sz="2800" b="1" dirty="0">
                <a:latin typeface="Arial" panose="020B0604020202020204" pitchFamily="34" charset="0"/>
                <a:cs typeface="Arial" panose="020B0604020202020204" pitchFamily="34" charset="0"/>
              </a:rPr>
              <a:t> – </a:t>
            </a:r>
            <a:br>
              <a:rPr lang="pl-PL" sz="2800" b="1" dirty="0">
                <a:latin typeface="Arial" panose="020B0604020202020204" pitchFamily="34" charset="0"/>
                <a:cs typeface="Arial" panose="020B0604020202020204" pitchFamily="34" charset="0"/>
              </a:rPr>
            </a:br>
            <a:r>
              <a:rPr lang="pl-PL" sz="2800" b="1" u="sng" dirty="0">
                <a:latin typeface="Arial" panose="020B0604020202020204" pitchFamily="34" charset="0"/>
                <a:cs typeface="Arial" panose="020B0604020202020204" pitchFamily="34" charset="0"/>
              </a:rPr>
              <a:t>Ponowne  wprowadzenie do UE  </a:t>
            </a:r>
            <a:endParaRPr lang="pl-PL" sz="2800" b="1" u="sng" dirty="0"/>
          </a:p>
        </p:txBody>
      </p:sp>
      <p:graphicFrame>
        <p:nvGraphicFramePr>
          <p:cNvPr id="4" name="Tabela 3">
            <a:extLst>
              <a:ext uri="{FF2B5EF4-FFF2-40B4-BE49-F238E27FC236}">
                <a16:creationId xmlns:a16="http://schemas.microsoft.com/office/drawing/2014/main" id="{1DF61EF5-9C77-493E-BC50-17232078914F}"/>
              </a:ext>
            </a:extLst>
          </p:cNvPr>
          <p:cNvGraphicFramePr>
            <a:graphicFrameLocks noGrp="1"/>
          </p:cNvGraphicFramePr>
          <p:nvPr>
            <p:extLst>
              <p:ext uri="{D42A27DB-BD31-4B8C-83A1-F6EECF244321}">
                <p14:modId xmlns:p14="http://schemas.microsoft.com/office/powerpoint/2010/main" val="2226821243"/>
              </p:ext>
            </p:extLst>
          </p:nvPr>
        </p:nvGraphicFramePr>
        <p:xfrm>
          <a:off x="1222310" y="1156996"/>
          <a:ext cx="7436498" cy="4635605"/>
        </p:xfrm>
        <a:graphic>
          <a:graphicData uri="http://schemas.openxmlformats.org/drawingml/2006/table">
            <a:tbl>
              <a:tblPr firstRow="1" firstCol="1" bandRow="1">
                <a:tableStyleId>{5C22544A-7EE6-4342-B048-85BDC9FD1C3A}</a:tableStyleId>
              </a:tblPr>
              <a:tblGrid>
                <a:gridCol w="1338846">
                  <a:extLst>
                    <a:ext uri="{9D8B030D-6E8A-4147-A177-3AD203B41FA5}">
                      <a16:colId xmlns:a16="http://schemas.microsoft.com/office/drawing/2014/main" val="1729899213"/>
                    </a:ext>
                  </a:extLst>
                </a:gridCol>
                <a:gridCol w="3811652">
                  <a:extLst>
                    <a:ext uri="{9D8B030D-6E8A-4147-A177-3AD203B41FA5}">
                      <a16:colId xmlns:a16="http://schemas.microsoft.com/office/drawing/2014/main" val="2863000304"/>
                    </a:ext>
                  </a:extLst>
                </a:gridCol>
                <a:gridCol w="2286000">
                  <a:extLst>
                    <a:ext uri="{9D8B030D-6E8A-4147-A177-3AD203B41FA5}">
                      <a16:colId xmlns:a16="http://schemas.microsoft.com/office/drawing/2014/main" val="474272607"/>
                    </a:ext>
                  </a:extLst>
                </a:gridCol>
              </a:tblGrid>
              <a:tr h="394444">
                <a:tc>
                  <a:txBody>
                    <a:bodyPr/>
                    <a:lstStyle/>
                    <a:p>
                      <a:pPr>
                        <a:lnSpc>
                          <a:spcPct val="107000"/>
                        </a:lnSpc>
                        <a:spcAft>
                          <a:spcPts val="0"/>
                        </a:spcAft>
                      </a:pPr>
                      <a:r>
                        <a:rPr lang="pl-PL" sz="1200">
                          <a:effectLst/>
                        </a:rPr>
                        <a:t> </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nSpc>
                          <a:spcPct val="107000"/>
                        </a:lnSpc>
                        <a:spcAft>
                          <a:spcPts val="0"/>
                        </a:spcAft>
                      </a:pPr>
                      <a:r>
                        <a:rPr lang="pl-PL" sz="2400" dirty="0">
                          <a:effectLst/>
                        </a:rPr>
                        <a:t>Aneks A-B</a:t>
                      </a:r>
                      <a:endParaRPr lang="pl-PL"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nSpc>
                          <a:spcPct val="107000"/>
                        </a:lnSpc>
                        <a:spcAft>
                          <a:spcPts val="0"/>
                        </a:spcAft>
                      </a:pPr>
                      <a:r>
                        <a:rPr lang="pl-PL" sz="2400" dirty="0">
                          <a:effectLst/>
                        </a:rPr>
                        <a:t>Aneks C-D</a:t>
                      </a:r>
                      <a:endParaRPr lang="pl-PL"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extLst>
                  <a:ext uri="{0D108BD9-81ED-4DB2-BD59-A6C34878D82A}">
                    <a16:rowId xmlns:a16="http://schemas.microsoft.com/office/drawing/2014/main" val="1528980089"/>
                  </a:ext>
                </a:extLst>
              </a:tr>
              <a:tr h="3011229">
                <a:tc>
                  <a:txBody>
                    <a:bodyPr/>
                    <a:lstStyle/>
                    <a:p>
                      <a:pPr algn="ctr">
                        <a:lnSpc>
                          <a:spcPct val="107000"/>
                        </a:lnSpc>
                        <a:spcAft>
                          <a:spcPts val="0"/>
                        </a:spcAft>
                      </a:pPr>
                      <a:r>
                        <a:rPr lang="pl-PL" sz="1600" dirty="0">
                          <a:effectLst/>
                        </a:rPr>
                        <a:t> </a:t>
                      </a:r>
                    </a:p>
                    <a:p>
                      <a:pPr algn="ctr">
                        <a:lnSpc>
                          <a:spcPct val="107000"/>
                        </a:lnSpc>
                        <a:spcAft>
                          <a:spcPts val="0"/>
                        </a:spcAft>
                      </a:pPr>
                      <a:r>
                        <a:rPr lang="pl-PL" sz="1600" dirty="0">
                          <a:effectLst/>
                        </a:rPr>
                        <a:t> </a:t>
                      </a:r>
                    </a:p>
                    <a:p>
                      <a:pPr algn="ctr">
                        <a:lnSpc>
                          <a:spcPct val="107000"/>
                        </a:lnSpc>
                        <a:spcAft>
                          <a:spcPts val="0"/>
                        </a:spcAft>
                      </a:pPr>
                      <a:r>
                        <a:rPr lang="pl-PL" sz="1600" dirty="0">
                          <a:effectLst/>
                        </a:rPr>
                        <a:t>Obywatele </a:t>
                      </a:r>
                      <a:br>
                        <a:rPr lang="pl-PL" sz="1600" dirty="0">
                          <a:effectLst/>
                        </a:rPr>
                      </a:br>
                      <a:r>
                        <a:rPr lang="pl-PL" sz="1600" dirty="0">
                          <a:effectLst/>
                        </a:rPr>
                        <a:t>i rezydenci UE</a:t>
                      </a:r>
                      <a:endParaRPr lang="pl-PL"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rgbClr val="0000FF"/>
                    </a:solidFill>
                  </a:tcPr>
                </a:tc>
                <a:tc>
                  <a:txBody>
                    <a:bodyPr/>
                    <a:lstStyle/>
                    <a:p>
                      <a:pPr>
                        <a:lnSpc>
                          <a:spcPct val="107000"/>
                        </a:lnSpc>
                        <a:spcAft>
                          <a:spcPts val="0"/>
                        </a:spcAft>
                      </a:pPr>
                      <a:br>
                        <a:rPr lang="pl-PL" sz="1400" b="1" dirty="0">
                          <a:effectLst/>
                        </a:rPr>
                      </a:br>
                      <a:r>
                        <a:rPr lang="pl-PL" sz="1400" b="1" dirty="0">
                          <a:effectLst/>
                        </a:rPr>
                        <a:t>Zwolenie z przedstawienia  zezwolenia IM pod warunkiem przedstawienia:</a:t>
                      </a:r>
                      <a:br>
                        <a:rPr lang="pl-PL" sz="1400" b="1" dirty="0">
                          <a:effectLst/>
                        </a:rPr>
                      </a:br>
                      <a:r>
                        <a:rPr lang="pl-PL" sz="1400" b="1" dirty="0">
                          <a:effectLst/>
                        </a:rPr>
                        <a:t>- poświadczanej przez SCS „kopii</a:t>
                      </a:r>
                      <a:br>
                        <a:rPr lang="pl-PL" sz="1400" b="1" dirty="0">
                          <a:effectLst/>
                        </a:rPr>
                      </a:br>
                      <a:r>
                        <a:rPr lang="pl-PL" sz="1400" b="1" dirty="0">
                          <a:effectLst/>
                        </a:rPr>
                        <a:t>  dla posiadacza”  uprzednio</a:t>
                      </a:r>
                      <a:br>
                        <a:rPr lang="pl-PL" sz="1400" b="1" dirty="0">
                          <a:effectLst/>
                        </a:rPr>
                      </a:br>
                      <a:r>
                        <a:rPr lang="pl-PL" sz="1400" b="1" dirty="0">
                          <a:effectLst/>
                        </a:rPr>
                        <a:t>  wykorzystanego zezwolenia na IM lub EX</a:t>
                      </a:r>
                      <a:br>
                        <a:rPr lang="pl-PL" sz="1400" b="1" dirty="0">
                          <a:effectLst/>
                        </a:rPr>
                      </a:br>
                      <a:r>
                        <a:rPr lang="pl-PL" sz="1400" b="1" dirty="0">
                          <a:effectLst/>
                        </a:rPr>
                        <a:t>  wydanego przez jedno z państw UE</a:t>
                      </a:r>
                    </a:p>
                    <a:p>
                      <a:pPr marL="93663" indent="-93663">
                        <a:lnSpc>
                          <a:spcPct val="107000"/>
                        </a:lnSpc>
                        <a:spcAft>
                          <a:spcPts val="0"/>
                        </a:spcAft>
                        <a:buFontTx/>
                        <a:buChar char="-"/>
                      </a:pPr>
                      <a:r>
                        <a:rPr lang="pl-PL" sz="1400" b="1" dirty="0">
                          <a:effectLst/>
                        </a:rPr>
                        <a:t>kopii dokumentu świadectwa RE-EX lub zezwolenia  EX wydanego przez państwo wywozu</a:t>
                      </a:r>
                    </a:p>
                    <a:p>
                      <a:pPr marL="93663" indent="-93663">
                        <a:lnSpc>
                          <a:spcPct val="107000"/>
                        </a:lnSpc>
                        <a:spcAft>
                          <a:spcPts val="0"/>
                        </a:spcAft>
                        <a:buFontTx/>
                        <a:buChar char="-"/>
                      </a:pPr>
                      <a:r>
                        <a:rPr lang="pl-PL" sz="1400" b="1" dirty="0">
                          <a:effectLst/>
                        </a:rPr>
                        <a:t>dowodu nabycia okazu na terytorium UE</a:t>
                      </a:r>
                    </a:p>
                    <a:p>
                      <a:pPr>
                        <a:lnSpc>
                          <a:spcPct val="107000"/>
                        </a:lnSpc>
                        <a:spcBef>
                          <a:spcPts val="1000"/>
                        </a:spcBef>
                        <a:spcAft>
                          <a:spcPts val="1000"/>
                        </a:spcAft>
                      </a:pPr>
                      <a:r>
                        <a:rPr lang="pl-PL" sz="1400" b="1" dirty="0">
                          <a:effectLst/>
                        </a:rPr>
                        <a:t>Art. 57 ust. 4 Rozp. 865/2006</a:t>
                      </a:r>
                    </a:p>
                  </a:txBody>
                  <a:tcPr marL="45720" marR="45720" marT="9525" marB="0">
                    <a:solidFill>
                      <a:srgbClr val="00B0F0"/>
                    </a:solidFill>
                  </a:tcPr>
                </a:tc>
                <a:tc>
                  <a:txBody>
                    <a:bodyPr/>
                    <a:lstStyle/>
                    <a:p>
                      <a:pPr algn="ctr">
                        <a:lnSpc>
                          <a:spcPct val="107000"/>
                        </a:lnSpc>
                        <a:spcAft>
                          <a:spcPts val="0"/>
                        </a:spcAft>
                      </a:pPr>
                      <a:endParaRPr lang="pl-PL" sz="1400" b="1" dirty="0">
                        <a:effectLst/>
                      </a:endParaRPr>
                    </a:p>
                    <a:p>
                      <a:pPr algn="ctr">
                        <a:lnSpc>
                          <a:spcPct val="107000"/>
                        </a:lnSpc>
                        <a:spcAft>
                          <a:spcPts val="0"/>
                        </a:spcAft>
                      </a:pPr>
                      <a:endParaRPr lang="pl-PL" sz="1400" b="1" dirty="0">
                        <a:effectLst/>
                      </a:endParaRPr>
                    </a:p>
                    <a:p>
                      <a:pPr algn="ctr">
                        <a:lnSpc>
                          <a:spcPct val="107000"/>
                        </a:lnSpc>
                        <a:spcAft>
                          <a:spcPts val="0"/>
                        </a:spcAft>
                      </a:pPr>
                      <a:endParaRPr lang="pl-PL" sz="1400" b="1" dirty="0">
                        <a:effectLst/>
                      </a:endParaRPr>
                    </a:p>
                    <a:p>
                      <a:pPr algn="ctr">
                        <a:lnSpc>
                          <a:spcPct val="107000"/>
                        </a:lnSpc>
                        <a:spcAft>
                          <a:spcPts val="0"/>
                        </a:spcAft>
                      </a:pPr>
                      <a:endParaRPr lang="pl-PL" sz="1400" b="1" dirty="0">
                        <a:effectLst/>
                      </a:endParaRPr>
                    </a:p>
                    <a:p>
                      <a:pPr algn="ctr">
                        <a:lnSpc>
                          <a:spcPct val="107000"/>
                        </a:lnSpc>
                        <a:spcAft>
                          <a:spcPts val="0"/>
                        </a:spcAft>
                      </a:pPr>
                      <a:r>
                        <a:rPr lang="pl-PL" sz="1600" b="1" dirty="0">
                          <a:effectLst/>
                        </a:rPr>
                        <a:t>Zezwolenie nie jest wymagane</a:t>
                      </a:r>
                      <a:br>
                        <a:rPr lang="pl-PL" sz="1400" b="1" dirty="0">
                          <a:effectLst/>
                        </a:rPr>
                      </a:br>
                      <a:r>
                        <a:rPr lang="pl-PL" sz="1200" b="1" dirty="0">
                          <a:effectLst/>
                        </a:rPr>
                        <a:t>Art. 7 ust 3 Rozp. 338/96</a:t>
                      </a:r>
                      <a:endParaRPr lang="pl-PL"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rgbClr val="00B0F0"/>
                    </a:solidFill>
                  </a:tcPr>
                </a:tc>
                <a:extLst>
                  <a:ext uri="{0D108BD9-81ED-4DB2-BD59-A6C34878D82A}">
                    <a16:rowId xmlns:a16="http://schemas.microsoft.com/office/drawing/2014/main" val="4136741335"/>
                  </a:ext>
                </a:extLst>
              </a:tr>
              <a:tr h="1164589">
                <a:tc>
                  <a:txBody>
                    <a:bodyPr/>
                    <a:lstStyle/>
                    <a:p>
                      <a:pPr algn="ctr">
                        <a:lnSpc>
                          <a:spcPct val="107000"/>
                        </a:lnSpc>
                        <a:spcAft>
                          <a:spcPts val="0"/>
                        </a:spcAft>
                      </a:pPr>
                      <a:r>
                        <a:rPr lang="pl-PL" sz="1600" dirty="0">
                          <a:effectLst/>
                        </a:rPr>
                        <a:t> </a:t>
                      </a:r>
                    </a:p>
                    <a:p>
                      <a:pPr algn="ctr">
                        <a:lnSpc>
                          <a:spcPct val="107000"/>
                        </a:lnSpc>
                        <a:spcAft>
                          <a:spcPts val="0"/>
                        </a:spcAft>
                      </a:pPr>
                      <a:r>
                        <a:rPr lang="pl-PL" sz="1600" dirty="0">
                          <a:effectLst/>
                        </a:rPr>
                        <a:t> Obywatele TK</a:t>
                      </a:r>
                      <a:endParaRPr lang="pl-PL"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gn="ctr">
                        <a:lnSpc>
                          <a:spcPct val="107000"/>
                        </a:lnSpc>
                        <a:spcAft>
                          <a:spcPts val="0"/>
                        </a:spcAft>
                      </a:pPr>
                      <a:endParaRPr lang="pl-PL" sz="1600" b="1" dirty="0">
                        <a:effectLst/>
                      </a:endParaRPr>
                    </a:p>
                    <a:p>
                      <a:pPr algn="ctr">
                        <a:lnSpc>
                          <a:spcPct val="107000"/>
                        </a:lnSpc>
                        <a:spcAft>
                          <a:spcPts val="0"/>
                        </a:spcAft>
                      </a:pPr>
                      <a:r>
                        <a:rPr lang="pl-PL" sz="1600" b="1" dirty="0">
                          <a:effectLst/>
                        </a:rPr>
                        <a:t>Zezwolenie nie jest wymagane</a:t>
                      </a:r>
                      <a:br>
                        <a:rPr lang="pl-PL" sz="1600" b="1" dirty="0">
                          <a:effectLst/>
                        </a:rPr>
                      </a:br>
                      <a:r>
                        <a:rPr lang="pl-PL" sz="1200" b="1" dirty="0">
                          <a:effectLst/>
                        </a:rPr>
                        <a:t>Art. 7 ust 3 Rozp. 338/96</a:t>
                      </a:r>
                    </a:p>
                  </a:txBody>
                  <a:tcPr marL="45720" marR="45720" marT="9525" marB="0">
                    <a:solidFill>
                      <a:schemeClr val="accent1">
                        <a:lumMod val="20000"/>
                        <a:lumOff val="80000"/>
                      </a:schemeClr>
                    </a:solidFill>
                  </a:tcPr>
                </a:tc>
                <a:tc>
                  <a:txBody>
                    <a:bodyPr/>
                    <a:lstStyle/>
                    <a:p>
                      <a:pPr algn="ctr">
                        <a:lnSpc>
                          <a:spcPct val="107000"/>
                        </a:lnSpc>
                        <a:spcAft>
                          <a:spcPts val="0"/>
                        </a:spcAft>
                      </a:pPr>
                      <a:endParaRPr lang="pl-PL" sz="1600" b="1" dirty="0">
                        <a:effectLst/>
                      </a:endParaRPr>
                    </a:p>
                    <a:p>
                      <a:pPr algn="ctr">
                        <a:lnSpc>
                          <a:spcPct val="107000"/>
                        </a:lnSpc>
                        <a:spcAft>
                          <a:spcPts val="0"/>
                        </a:spcAft>
                      </a:pPr>
                      <a:r>
                        <a:rPr lang="pl-PL" sz="1600" b="1" dirty="0">
                          <a:effectLst/>
                        </a:rPr>
                        <a:t>Zezwolenie nie jest wymagane</a:t>
                      </a:r>
                      <a:br>
                        <a:rPr lang="pl-PL" sz="1600" b="1" dirty="0">
                          <a:effectLst/>
                        </a:rPr>
                      </a:br>
                      <a:r>
                        <a:rPr lang="pl-PL" sz="1200" b="1" dirty="0">
                          <a:effectLst/>
                        </a:rPr>
                        <a:t>Art. 7 ust 3 Rozp. 338/96</a:t>
                      </a:r>
                    </a:p>
                    <a:p>
                      <a:pPr algn="ctr">
                        <a:lnSpc>
                          <a:spcPct val="107000"/>
                        </a:lnSpc>
                        <a:spcAft>
                          <a:spcPts val="0"/>
                        </a:spcAft>
                      </a:pPr>
                      <a:endParaRPr lang="pl-PL" sz="1600" b="1" dirty="0">
                        <a:effectLst/>
                      </a:endParaRPr>
                    </a:p>
                  </a:txBody>
                  <a:tcPr marL="45720" marR="45720" marT="9525" marB="0">
                    <a:solidFill>
                      <a:schemeClr val="accent1">
                        <a:lumMod val="20000"/>
                        <a:lumOff val="80000"/>
                      </a:schemeClr>
                    </a:solidFill>
                  </a:tcPr>
                </a:tc>
                <a:extLst>
                  <a:ext uri="{0D108BD9-81ED-4DB2-BD59-A6C34878D82A}">
                    <a16:rowId xmlns:a16="http://schemas.microsoft.com/office/drawing/2014/main" val="2573278199"/>
                  </a:ext>
                </a:extLst>
              </a:tr>
            </a:tbl>
          </a:graphicData>
        </a:graphic>
      </p:graphicFrame>
    </p:spTree>
    <p:extLst>
      <p:ext uri="{BB962C8B-B14F-4D97-AF65-F5344CB8AC3E}">
        <p14:creationId xmlns:p14="http://schemas.microsoft.com/office/powerpoint/2010/main" val="33644753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46764FE-E778-4351-881E-2738EBE61BEC}"/>
              </a:ext>
            </a:extLst>
          </p:cNvPr>
          <p:cNvSpPr>
            <a:spLocks noGrp="1"/>
          </p:cNvSpPr>
          <p:nvPr>
            <p:ph type="title"/>
          </p:nvPr>
        </p:nvSpPr>
        <p:spPr>
          <a:xfrm>
            <a:off x="1017037" y="6503"/>
            <a:ext cx="8229600" cy="1143000"/>
          </a:xfrm>
        </p:spPr>
        <p:txBody>
          <a:bodyPr/>
          <a:lstStyle/>
          <a:p>
            <a:r>
              <a:rPr lang="pl-PL" sz="3200" dirty="0">
                <a:latin typeface="Arial" panose="020B0604020202020204" pitchFamily="34" charset="0"/>
                <a:cs typeface="Arial" panose="020B0604020202020204" pitchFamily="34" charset="0"/>
              </a:rPr>
              <a:t>Odstępstwa</a:t>
            </a:r>
            <a:r>
              <a:rPr lang="pl-PL" sz="3200" b="1" dirty="0">
                <a:latin typeface="Arial" panose="020B0604020202020204" pitchFamily="34" charset="0"/>
                <a:cs typeface="Arial" panose="020B0604020202020204" pitchFamily="34" charset="0"/>
              </a:rPr>
              <a:t> – </a:t>
            </a:r>
            <a:r>
              <a:rPr lang="pl-PL" sz="3200" b="1" u="sng" dirty="0">
                <a:latin typeface="Arial" panose="020B0604020202020204" pitchFamily="34" charset="0"/>
                <a:cs typeface="Arial" panose="020B0604020202020204" pitchFamily="34" charset="0"/>
              </a:rPr>
              <a:t>Wyprowadzenie z UE</a:t>
            </a:r>
            <a:endParaRPr lang="pl-PL" sz="3200" u="sng" dirty="0"/>
          </a:p>
        </p:txBody>
      </p:sp>
      <p:graphicFrame>
        <p:nvGraphicFramePr>
          <p:cNvPr id="4" name="Tabela 3">
            <a:extLst>
              <a:ext uri="{FF2B5EF4-FFF2-40B4-BE49-F238E27FC236}">
                <a16:creationId xmlns:a16="http://schemas.microsoft.com/office/drawing/2014/main" id="{1DF61EF5-9C77-493E-BC50-17232078914F}"/>
              </a:ext>
            </a:extLst>
          </p:cNvPr>
          <p:cNvGraphicFramePr>
            <a:graphicFrameLocks noGrp="1"/>
          </p:cNvGraphicFramePr>
          <p:nvPr>
            <p:extLst>
              <p:ext uri="{D42A27DB-BD31-4B8C-83A1-F6EECF244321}">
                <p14:modId xmlns:p14="http://schemas.microsoft.com/office/powerpoint/2010/main" val="2166076200"/>
              </p:ext>
            </p:extLst>
          </p:nvPr>
        </p:nvGraphicFramePr>
        <p:xfrm>
          <a:off x="1119672" y="1539552"/>
          <a:ext cx="7567127" cy="4093665"/>
        </p:xfrm>
        <a:graphic>
          <a:graphicData uri="http://schemas.openxmlformats.org/drawingml/2006/table">
            <a:tbl>
              <a:tblPr firstRow="1" firstCol="1" bandRow="1">
                <a:tableStyleId>{5C22544A-7EE6-4342-B048-85BDC9FD1C3A}</a:tableStyleId>
              </a:tblPr>
              <a:tblGrid>
                <a:gridCol w="1362365">
                  <a:extLst>
                    <a:ext uri="{9D8B030D-6E8A-4147-A177-3AD203B41FA5}">
                      <a16:colId xmlns:a16="http://schemas.microsoft.com/office/drawing/2014/main" val="1729899213"/>
                    </a:ext>
                  </a:extLst>
                </a:gridCol>
                <a:gridCol w="2103548">
                  <a:extLst>
                    <a:ext uri="{9D8B030D-6E8A-4147-A177-3AD203B41FA5}">
                      <a16:colId xmlns:a16="http://schemas.microsoft.com/office/drawing/2014/main" val="2863000304"/>
                    </a:ext>
                  </a:extLst>
                </a:gridCol>
                <a:gridCol w="4101214">
                  <a:extLst>
                    <a:ext uri="{9D8B030D-6E8A-4147-A177-3AD203B41FA5}">
                      <a16:colId xmlns:a16="http://schemas.microsoft.com/office/drawing/2014/main" val="474272607"/>
                    </a:ext>
                  </a:extLst>
                </a:gridCol>
              </a:tblGrid>
              <a:tr h="587828">
                <a:tc>
                  <a:txBody>
                    <a:bodyPr/>
                    <a:lstStyle/>
                    <a:p>
                      <a:pPr>
                        <a:lnSpc>
                          <a:spcPct val="107000"/>
                        </a:lnSpc>
                        <a:spcAft>
                          <a:spcPts val="0"/>
                        </a:spcAft>
                      </a:pPr>
                      <a:r>
                        <a:rPr lang="pl-PL" sz="1200">
                          <a:effectLst/>
                        </a:rPr>
                        <a:t> </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nSpc>
                          <a:spcPct val="107000"/>
                        </a:lnSpc>
                        <a:spcAft>
                          <a:spcPts val="0"/>
                        </a:spcAft>
                      </a:pPr>
                      <a:r>
                        <a:rPr lang="pl-PL" sz="2400" dirty="0">
                          <a:effectLst/>
                        </a:rPr>
                        <a:t>Aneks A-B</a:t>
                      </a:r>
                      <a:endParaRPr lang="pl-PL"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nSpc>
                          <a:spcPct val="107000"/>
                        </a:lnSpc>
                        <a:spcAft>
                          <a:spcPts val="0"/>
                        </a:spcAft>
                      </a:pPr>
                      <a:r>
                        <a:rPr lang="pl-PL" sz="2400" dirty="0">
                          <a:effectLst/>
                        </a:rPr>
                        <a:t>Aneks C-D</a:t>
                      </a:r>
                      <a:endParaRPr lang="pl-PL"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extLst>
                  <a:ext uri="{0D108BD9-81ED-4DB2-BD59-A6C34878D82A}">
                    <a16:rowId xmlns:a16="http://schemas.microsoft.com/office/drawing/2014/main" val="1528980089"/>
                  </a:ext>
                </a:extLst>
              </a:tr>
              <a:tr h="1592633">
                <a:tc>
                  <a:txBody>
                    <a:bodyPr/>
                    <a:lstStyle/>
                    <a:p>
                      <a:pPr algn="ctr">
                        <a:lnSpc>
                          <a:spcPct val="107000"/>
                        </a:lnSpc>
                        <a:spcAft>
                          <a:spcPts val="0"/>
                        </a:spcAft>
                      </a:pPr>
                      <a:r>
                        <a:rPr lang="pl-PL" sz="1600" dirty="0">
                          <a:effectLst/>
                        </a:rPr>
                        <a:t> </a:t>
                      </a:r>
                    </a:p>
                    <a:p>
                      <a:pPr algn="ctr">
                        <a:lnSpc>
                          <a:spcPct val="107000"/>
                        </a:lnSpc>
                        <a:spcAft>
                          <a:spcPts val="0"/>
                        </a:spcAft>
                      </a:pPr>
                      <a:r>
                        <a:rPr lang="pl-PL" sz="1600" dirty="0">
                          <a:effectLst/>
                        </a:rPr>
                        <a:t> </a:t>
                      </a:r>
                    </a:p>
                    <a:p>
                      <a:pPr algn="ctr">
                        <a:lnSpc>
                          <a:spcPct val="107000"/>
                        </a:lnSpc>
                        <a:spcAft>
                          <a:spcPts val="0"/>
                        </a:spcAft>
                      </a:pPr>
                      <a:r>
                        <a:rPr lang="pl-PL" sz="1600" dirty="0">
                          <a:effectLst/>
                        </a:rPr>
                        <a:t>Obywatele </a:t>
                      </a:r>
                      <a:br>
                        <a:rPr lang="pl-PL" sz="1600" dirty="0">
                          <a:effectLst/>
                        </a:rPr>
                      </a:br>
                      <a:r>
                        <a:rPr lang="pl-PL" sz="1600" dirty="0">
                          <a:effectLst/>
                        </a:rPr>
                        <a:t>i rezydenci UE</a:t>
                      </a:r>
                      <a:endParaRPr lang="pl-PL"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rgbClr val="0000FF"/>
                    </a:solidFill>
                  </a:tcPr>
                </a:tc>
                <a:tc>
                  <a:txBody>
                    <a:bodyPr/>
                    <a:lstStyle/>
                    <a:p>
                      <a:pPr>
                        <a:lnSpc>
                          <a:spcPct val="107000"/>
                        </a:lnSpc>
                        <a:spcAft>
                          <a:spcPts val="0"/>
                        </a:spcAft>
                      </a:pPr>
                      <a:r>
                        <a:rPr lang="pl-PL" sz="1600" b="1" dirty="0">
                          <a:effectLst/>
                        </a:rPr>
                        <a:t>Zezwolenie:</a:t>
                      </a:r>
                      <a:br>
                        <a:rPr lang="pl-PL" sz="1600" b="1" dirty="0">
                          <a:effectLst/>
                        </a:rPr>
                      </a:br>
                      <a:r>
                        <a:rPr lang="pl-PL" sz="1600" b="1" dirty="0">
                          <a:effectLst/>
                        </a:rPr>
                        <a:t>EX lub RE-EX</a:t>
                      </a:r>
                    </a:p>
                    <a:p>
                      <a:pPr>
                        <a:lnSpc>
                          <a:spcPct val="107000"/>
                        </a:lnSpc>
                        <a:spcBef>
                          <a:spcPts val="1000"/>
                        </a:spcBef>
                        <a:spcAft>
                          <a:spcPts val="1000"/>
                        </a:spcAft>
                      </a:pPr>
                      <a:r>
                        <a:rPr lang="pl-PL" sz="1600" b="1" dirty="0">
                          <a:effectLst/>
                        </a:rPr>
                        <a:t>Art. 58 ust. 2</a:t>
                      </a:r>
                      <a:br>
                        <a:rPr lang="pl-PL" sz="1600" b="1" dirty="0">
                          <a:effectLst/>
                        </a:rPr>
                      </a:br>
                      <a:r>
                        <a:rPr lang="pl-PL" sz="1600" b="1" dirty="0">
                          <a:effectLst/>
                        </a:rPr>
                        <a:t>Rozp. 865/2006</a:t>
                      </a:r>
                    </a:p>
                  </a:txBody>
                  <a:tcPr marL="45720" marR="45720" marT="9525" marB="0">
                    <a:solidFill>
                      <a:srgbClr val="00B0F0"/>
                    </a:solidFill>
                  </a:tcPr>
                </a:tc>
                <a:tc>
                  <a:txBody>
                    <a:bodyPr/>
                    <a:lstStyle/>
                    <a:p>
                      <a:pPr algn="ctr">
                        <a:lnSpc>
                          <a:spcPct val="107000"/>
                        </a:lnSpc>
                        <a:spcAft>
                          <a:spcPts val="0"/>
                        </a:spcAft>
                      </a:pPr>
                      <a:endParaRPr lang="pl-PL" sz="1600" b="1" dirty="0">
                        <a:effectLst/>
                      </a:endParaRPr>
                    </a:p>
                    <a:p>
                      <a:pPr algn="ctr">
                        <a:lnSpc>
                          <a:spcPct val="107000"/>
                        </a:lnSpc>
                        <a:spcAft>
                          <a:spcPts val="0"/>
                        </a:spcAft>
                      </a:pPr>
                      <a:r>
                        <a:rPr lang="pl-PL" sz="1600" b="1" dirty="0">
                          <a:effectLst/>
                        </a:rPr>
                        <a:t>Zezwolenie nie jest wymagane</a:t>
                      </a:r>
                      <a:br>
                        <a:rPr lang="pl-PL" sz="1600" b="1" dirty="0">
                          <a:effectLst/>
                        </a:rPr>
                      </a:br>
                      <a:r>
                        <a:rPr lang="pl-PL" sz="1600" b="1" dirty="0">
                          <a:effectLst/>
                        </a:rPr>
                        <a:t>Art. 7 ust 3 Rozp. 338/96</a:t>
                      </a:r>
                      <a:endParaRPr lang="pl-PL"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rgbClr val="00B0F0"/>
                    </a:solidFill>
                  </a:tcPr>
                </a:tc>
                <a:extLst>
                  <a:ext uri="{0D108BD9-81ED-4DB2-BD59-A6C34878D82A}">
                    <a16:rowId xmlns:a16="http://schemas.microsoft.com/office/drawing/2014/main" val="4136741335"/>
                  </a:ext>
                </a:extLst>
              </a:tr>
              <a:tr h="1913204">
                <a:tc>
                  <a:txBody>
                    <a:bodyPr/>
                    <a:lstStyle/>
                    <a:p>
                      <a:pPr algn="ctr">
                        <a:lnSpc>
                          <a:spcPct val="107000"/>
                        </a:lnSpc>
                        <a:spcAft>
                          <a:spcPts val="0"/>
                        </a:spcAft>
                      </a:pPr>
                      <a:r>
                        <a:rPr lang="pl-PL" sz="1600">
                          <a:effectLst/>
                        </a:rPr>
                        <a:t> </a:t>
                      </a:r>
                    </a:p>
                    <a:p>
                      <a:pPr algn="ctr">
                        <a:lnSpc>
                          <a:spcPct val="107000"/>
                        </a:lnSpc>
                        <a:spcAft>
                          <a:spcPts val="0"/>
                        </a:spcAft>
                      </a:pPr>
                      <a:r>
                        <a:rPr lang="pl-PL" sz="1600">
                          <a:effectLst/>
                        </a:rPr>
                        <a:t> </a:t>
                      </a:r>
                    </a:p>
                    <a:p>
                      <a:pPr algn="ctr">
                        <a:lnSpc>
                          <a:spcPct val="107000"/>
                        </a:lnSpc>
                        <a:spcAft>
                          <a:spcPts val="0"/>
                        </a:spcAft>
                      </a:pPr>
                      <a:r>
                        <a:rPr lang="pl-PL" sz="1600">
                          <a:effectLst/>
                        </a:rPr>
                        <a:t>Obywatele TK</a:t>
                      </a:r>
                      <a:endParaRPr lang="pl-PL"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gn="ctr">
                        <a:lnSpc>
                          <a:spcPct val="107000"/>
                        </a:lnSpc>
                        <a:spcAft>
                          <a:spcPts val="0"/>
                        </a:spcAft>
                      </a:pPr>
                      <a:r>
                        <a:rPr lang="pl-PL" sz="1600" b="1" dirty="0">
                          <a:effectLst/>
                        </a:rPr>
                        <a:t>Zezwolenie:</a:t>
                      </a:r>
                      <a:br>
                        <a:rPr lang="pl-PL" sz="1600" b="1" dirty="0">
                          <a:effectLst/>
                        </a:rPr>
                      </a:br>
                      <a:r>
                        <a:rPr lang="pl-PL" sz="1600" b="1" dirty="0">
                          <a:effectLst/>
                        </a:rPr>
                        <a:t>EX lub RE-EX</a:t>
                      </a:r>
                    </a:p>
                    <a:p>
                      <a:pPr algn="ctr">
                        <a:lnSpc>
                          <a:spcPct val="107000"/>
                        </a:lnSpc>
                        <a:spcBef>
                          <a:spcPts val="1000"/>
                        </a:spcBef>
                        <a:spcAft>
                          <a:spcPts val="1000"/>
                        </a:spcAft>
                      </a:pPr>
                      <a:r>
                        <a:rPr lang="pl-PL" sz="1600" b="1" dirty="0">
                          <a:effectLst/>
                        </a:rPr>
                        <a:t>Art. 58 ust. 2</a:t>
                      </a:r>
                      <a:br>
                        <a:rPr lang="pl-PL" sz="1600" b="1" dirty="0">
                          <a:effectLst/>
                        </a:rPr>
                      </a:br>
                      <a:r>
                        <a:rPr lang="pl-PL" sz="1600" b="1" dirty="0">
                          <a:effectLst/>
                        </a:rPr>
                        <a:t>Rozp. 865/2006</a:t>
                      </a:r>
                      <a:endParaRPr lang="pl-PL"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chemeClr val="accent1">
                        <a:lumMod val="20000"/>
                        <a:lumOff val="80000"/>
                      </a:schemeClr>
                    </a:solidFill>
                  </a:tcPr>
                </a:tc>
                <a:tc>
                  <a:txBody>
                    <a:bodyPr/>
                    <a:lstStyle/>
                    <a:p>
                      <a:pPr algn="ctr">
                        <a:lnSpc>
                          <a:spcPct val="107000"/>
                        </a:lnSpc>
                        <a:spcAft>
                          <a:spcPts val="0"/>
                        </a:spcAft>
                      </a:pPr>
                      <a:r>
                        <a:rPr lang="pl-PL" sz="1600" b="1" dirty="0">
                          <a:effectLst/>
                        </a:rPr>
                        <a:t>Zezwolenie nie jest wymagane</a:t>
                      </a:r>
                      <a:br>
                        <a:rPr lang="pl-PL" sz="1600" b="1" dirty="0">
                          <a:effectLst/>
                        </a:rPr>
                      </a:br>
                      <a:r>
                        <a:rPr lang="pl-PL" sz="1600" b="1" dirty="0">
                          <a:effectLst/>
                        </a:rPr>
                        <a:t>Art. 7 ust 3 Rozp. 338/96</a:t>
                      </a:r>
                    </a:p>
                    <a:p>
                      <a:pPr algn="ctr">
                        <a:lnSpc>
                          <a:spcPct val="107000"/>
                        </a:lnSpc>
                        <a:spcAft>
                          <a:spcPts val="0"/>
                        </a:spcAft>
                      </a:pPr>
                      <a:endParaRPr lang="pl-PL" sz="1600" b="1" dirty="0">
                        <a:effectLst/>
                      </a:endParaRPr>
                    </a:p>
                    <a:p>
                      <a:pPr algn="ctr">
                        <a:lnSpc>
                          <a:spcPct val="107000"/>
                        </a:lnSpc>
                        <a:spcAft>
                          <a:spcPts val="0"/>
                        </a:spcAft>
                      </a:pPr>
                      <a:r>
                        <a:rPr lang="pl-PL" sz="1600" b="1" dirty="0">
                          <a:solidFill>
                            <a:srgbClr val="FF0000"/>
                          </a:solidFill>
                          <a:effectLst/>
                        </a:rPr>
                        <a:t>Z wyjątkiem trofeów myśliwskich z aneksu C  wywożonych w terminie późniejszym </a:t>
                      </a:r>
                      <a:endParaRPr lang="pl-PL"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chemeClr val="accent1">
                        <a:lumMod val="20000"/>
                        <a:lumOff val="80000"/>
                      </a:schemeClr>
                    </a:solidFill>
                  </a:tcPr>
                </a:tc>
                <a:extLst>
                  <a:ext uri="{0D108BD9-81ED-4DB2-BD59-A6C34878D82A}">
                    <a16:rowId xmlns:a16="http://schemas.microsoft.com/office/drawing/2014/main" val="2573278199"/>
                  </a:ext>
                </a:extLst>
              </a:tr>
            </a:tbl>
          </a:graphicData>
        </a:graphic>
      </p:graphicFrame>
    </p:spTree>
    <p:extLst>
      <p:ext uri="{BB962C8B-B14F-4D97-AF65-F5344CB8AC3E}">
        <p14:creationId xmlns:p14="http://schemas.microsoft.com/office/powerpoint/2010/main" val="10972598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46764FE-E778-4351-881E-2738EBE61BEC}"/>
              </a:ext>
            </a:extLst>
          </p:cNvPr>
          <p:cNvSpPr>
            <a:spLocks noGrp="1"/>
          </p:cNvSpPr>
          <p:nvPr>
            <p:ph type="title"/>
          </p:nvPr>
        </p:nvSpPr>
        <p:spPr>
          <a:xfrm>
            <a:off x="1017037" y="70870"/>
            <a:ext cx="8229600" cy="753942"/>
          </a:xfrm>
        </p:spPr>
        <p:txBody>
          <a:bodyPr/>
          <a:lstStyle/>
          <a:p>
            <a:r>
              <a:rPr lang="pl-PL" sz="2800" dirty="0">
                <a:latin typeface="Arial" panose="020B0604020202020204" pitchFamily="34" charset="0"/>
                <a:cs typeface="Arial" panose="020B0604020202020204" pitchFamily="34" charset="0"/>
              </a:rPr>
              <a:t>Odstępstwa</a:t>
            </a:r>
            <a:r>
              <a:rPr lang="pl-PL" sz="2800" b="1" dirty="0">
                <a:latin typeface="Arial" panose="020B0604020202020204" pitchFamily="34" charset="0"/>
                <a:cs typeface="Arial" panose="020B0604020202020204" pitchFamily="34" charset="0"/>
              </a:rPr>
              <a:t> –</a:t>
            </a:r>
            <a:br>
              <a:rPr lang="pl-PL" sz="2800" b="1" dirty="0">
                <a:latin typeface="Arial" panose="020B0604020202020204" pitchFamily="34" charset="0"/>
                <a:cs typeface="Arial" panose="020B0604020202020204" pitchFamily="34" charset="0"/>
              </a:rPr>
            </a:br>
            <a:r>
              <a:rPr lang="pl-PL" sz="2800" b="1" dirty="0">
                <a:latin typeface="Arial" panose="020B0604020202020204" pitchFamily="34" charset="0"/>
                <a:cs typeface="Arial" panose="020B0604020202020204" pitchFamily="34" charset="0"/>
              </a:rPr>
              <a:t> </a:t>
            </a:r>
            <a:r>
              <a:rPr lang="pl-PL" sz="2800" b="1" u="sng" dirty="0">
                <a:latin typeface="Arial" panose="020B0604020202020204" pitchFamily="34" charset="0"/>
                <a:cs typeface="Arial" panose="020B0604020202020204" pitchFamily="34" charset="0"/>
              </a:rPr>
              <a:t>Ponowne wyprowadzenie z  UE </a:t>
            </a:r>
            <a:endParaRPr lang="pl-PL" sz="2800" u="sng" dirty="0"/>
          </a:p>
        </p:txBody>
      </p:sp>
      <p:graphicFrame>
        <p:nvGraphicFramePr>
          <p:cNvPr id="4" name="Tabela 3">
            <a:extLst>
              <a:ext uri="{FF2B5EF4-FFF2-40B4-BE49-F238E27FC236}">
                <a16:creationId xmlns:a16="http://schemas.microsoft.com/office/drawing/2014/main" id="{1DF61EF5-9C77-493E-BC50-17232078914F}"/>
              </a:ext>
            </a:extLst>
          </p:cNvPr>
          <p:cNvGraphicFramePr>
            <a:graphicFrameLocks noGrp="1"/>
          </p:cNvGraphicFramePr>
          <p:nvPr/>
        </p:nvGraphicFramePr>
        <p:xfrm>
          <a:off x="1222310" y="1156996"/>
          <a:ext cx="7436498" cy="5253163"/>
        </p:xfrm>
        <a:graphic>
          <a:graphicData uri="http://schemas.openxmlformats.org/drawingml/2006/table">
            <a:tbl>
              <a:tblPr firstRow="1" firstCol="1" bandRow="1">
                <a:tableStyleId>{5C22544A-7EE6-4342-B048-85BDC9FD1C3A}</a:tableStyleId>
              </a:tblPr>
              <a:tblGrid>
                <a:gridCol w="1338846">
                  <a:extLst>
                    <a:ext uri="{9D8B030D-6E8A-4147-A177-3AD203B41FA5}">
                      <a16:colId xmlns:a16="http://schemas.microsoft.com/office/drawing/2014/main" val="1729899213"/>
                    </a:ext>
                  </a:extLst>
                </a:gridCol>
                <a:gridCol w="3811652">
                  <a:extLst>
                    <a:ext uri="{9D8B030D-6E8A-4147-A177-3AD203B41FA5}">
                      <a16:colId xmlns:a16="http://schemas.microsoft.com/office/drawing/2014/main" val="2863000304"/>
                    </a:ext>
                  </a:extLst>
                </a:gridCol>
                <a:gridCol w="2286000">
                  <a:extLst>
                    <a:ext uri="{9D8B030D-6E8A-4147-A177-3AD203B41FA5}">
                      <a16:colId xmlns:a16="http://schemas.microsoft.com/office/drawing/2014/main" val="474272607"/>
                    </a:ext>
                  </a:extLst>
                </a:gridCol>
              </a:tblGrid>
              <a:tr h="394444">
                <a:tc>
                  <a:txBody>
                    <a:bodyPr/>
                    <a:lstStyle/>
                    <a:p>
                      <a:pPr>
                        <a:lnSpc>
                          <a:spcPct val="107000"/>
                        </a:lnSpc>
                        <a:spcAft>
                          <a:spcPts val="0"/>
                        </a:spcAft>
                      </a:pPr>
                      <a:r>
                        <a:rPr lang="pl-PL" sz="1200">
                          <a:effectLst/>
                        </a:rPr>
                        <a:t> </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nSpc>
                          <a:spcPct val="107000"/>
                        </a:lnSpc>
                        <a:spcAft>
                          <a:spcPts val="0"/>
                        </a:spcAft>
                      </a:pPr>
                      <a:r>
                        <a:rPr lang="pl-PL" sz="2400" dirty="0">
                          <a:effectLst/>
                        </a:rPr>
                        <a:t>Aneks A-B</a:t>
                      </a:r>
                      <a:endParaRPr lang="pl-PL"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nSpc>
                          <a:spcPct val="107000"/>
                        </a:lnSpc>
                        <a:spcAft>
                          <a:spcPts val="0"/>
                        </a:spcAft>
                      </a:pPr>
                      <a:r>
                        <a:rPr lang="pl-PL" sz="2400" dirty="0">
                          <a:effectLst/>
                        </a:rPr>
                        <a:t>Aneks C-D</a:t>
                      </a:r>
                      <a:endParaRPr lang="pl-PL"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extLst>
                  <a:ext uri="{0D108BD9-81ED-4DB2-BD59-A6C34878D82A}">
                    <a16:rowId xmlns:a16="http://schemas.microsoft.com/office/drawing/2014/main" val="1528980089"/>
                  </a:ext>
                </a:extLst>
              </a:tr>
              <a:tr h="3628787">
                <a:tc>
                  <a:txBody>
                    <a:bodyPr/>
                    <a:lstStyle/>
                    <a:p>
                      <a:pPr algn="ctr">
                        <a:lnSpc>
                          <a:spcPct val="107000"/>
                        </a:lnSpc>
                        <a:spcAft>
                          <a:spcPts val="0"/>
                        </a:spcAft>
                      </a:pPr>
                      <a:r>
                        <a:rPr lang="pl-PL" sz="1600" dirty="0">
                          <a:effectLst/>
                        </a:rPr>
                        <a:t> </a:t>
                      </a:r>
                    </a:p>
                    <a:p>
                      <a:pPr algn="ctr">
                        <a:lnSpc>
                          <a:spcPct val="107000"/>
                        </a:lnSpc>
                        <a:spcAft>
                          <a:spcPts val="0"/>
                        </a:spcAft>
                      </a:pPr>
                      <a:r>
                        <a:rPr lang="pl-PL" sz="1600" dirty="0">
                          <a:effectLst/>
                        </a:rPr>
                        <a:t> </a:t>
                      </a:r>
                    </a:p>
                    <a:p>
                      <a:pPr algn="ctr">
                        <a:lnSpc>
                          <a:spcPct val="107000"/>
                        </a:lnSpc>
                        <a:spcAft>
                          <a:spcPts val="0"/>
                        </a:spcAft>
                      </a:pPr>
                      <a:r>
                        <a:rPr lang="pl-PL" sz="1600" dirty="0">
                          <a:effectLst/>
                        </a:rPr>
                        <a:t>Obywatele </a:t>
                      </a:r>
                      <a:br>
                        <a:rPr lang="pl-PL" sz="1600" dirty="0">
                          <a:effectLst/>
                        </a:rPr>
                      </a:br>
                      <a:r>
                        <a:rPr lang="pl-PL" sz="1600" dirty="0">
                          <a:effectLst/>
                        </a:rPr>
                        <a:t>i rezydenci UE</a:t>
                      </a:r>
                      <a:endParaRPr lang="pl-PL"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rgbClr val="0000FF"/>
                    </a:solidFill>
                  </a:tcPr>
                </a:tc>
                <a:tc>
                  <a:txBody>
                    <a:bodyPr/>
                    <a:lstStyle/>
                    <a:p>
                      <a:pPr>
                        <a:lnSpc>
                          <a:spcPct val="107000"/>
                        </a:lnSpc>
                        <a:spcAft>
                          <a:spcPts val="0"/>
                        </a:spcAft>
                      </a:pPr>
                      <a:br>
                        <a:rPr lang="pl-PL" sz="1400" b="1" dirty="0">
                          <a:effectLst/>
                        </a:rPr>
                      </a:br>
                      <a:r>
                        <a:rPr lang="pl-PL" sz="1400" b="1" dirty="0">
                          <a:effectLst/>
                        </a:rPr>
                        <a:t>Zwolenie z przedstawienia  świadectwa  EX lub RE-EX (UE) pod warunkiem przedstawienia:</a:t>
                      </a:r>
                      <a:br>
                        <a:rPr lang="pl-PL" sz="1400" b="1" dirty="0">
                          <a:effectLst/>
                        </a:rPr>
                      </a:br>
                      <a:r>
                        <a:rPr lang="pl-PL" sz="1400" b="1" dirty="0">
                          <a:effectLst/>
                        </a:rPr>
                        <a:t>- poświadczanej przez SCS „kopii</a:t>
                      </a:r>
                      <a:br>
                        <a:rPr lang="pl-PL" sz="1400" b="1" dirty="0">
                          <a:effectLst/>
                        </a:rPr>
                      </a:br>
                      <a:r>
                        <a:rPr lang="pl-PL" sz="1400" b="1" dirty="0">
                          <a:effectLst/>
                        </a:rPr>
                        <a:t>  dla posiadacza”  zezwolenia EX</a:t>
                      </a:r>
                      <a:br>
                        <a:rPr lang="pl-PL" sz="1400" b="1" dirty="0">
                          <a:effectLst/>
                        </a:rPr>
                      </a:br>
                      <a:r>
                        <a:rPr lang="pl-PL" sz="1400" b="1" dirty="0">
                          <a:effectLst/>
                        </a:rPr>
                        <a:t>  lub IM (UE)</a:t>
                      </a:r>
                    </a:p>
                    <a:p>
                      <a:pPr marL="93663" indent="-93663">
                        <a:lnSpc>
                          <a:spcPct val="107000"/>
                        </a:lnSpc>
                        <a:spcAft>
                          <a:spcPts val="0"/>
                        </a:spcAft>
                        <a:buFontTx/>
                        <a:buChar char="-"/>
                      </a:pPr>
                      <a:r>
                        <a:rPr lang="pl-PL" sz="1400" b="1" dirty="0">
                          <a:effectLst/>
                        </a:rPr>
                        <a:t>kopii dokumentu świadectwa RE-EX lub zezwolenia  EX (TK)</a:t>
                      </a:r>
                    </a:p>
                    <a:p>
                      <a:pPr>
                        <a:lnSpc>
                          <a:spcPct val="107000"/>
                        </a:lnSpc>
                        <a:spcBef>
                          <a:spcPts val="1000"/>
                        </a:spcBef>
                        <a:spcAft>
                          <a:spcPts val="1000"/>
                        </a:spcAft>
                      </a:pPr>
                      <a:r>
                        <a:rPr lang="pl-PL" sz="1400" b="1" dirty="0">
                          <a:effectLst/>
                        </a:rPr>
                        <a:t>Art. 58 ust. 3 Rozp. 865/2006</a:t>
                      </a:r>
                    </a:p>
                    <a:p>
                      <a:pPr algn="ctr">
                        <a:lnSpc>
                          <a:spcPct val="107000"/>
                        </a:lnSpc>
                        <a:spcBef>
                          <a:spcPts val="1000"/>
                        </a:spcBef>
                        <a:spcAft>
                          <a:spcPts val="1000"/>
                        </a:spcAft>
                      </a:pPr>
                      <a:r>
                        <a:rPr lang="pl-PL" sz="1400" b="1" dirty="0">
                          <a:effectLst/>
                          <a:highlight>
                            <a:srgbClr val="FFFF00"/>
                          </a:highlight>
                        </a:rPr>
                        <a:t>W innym przypadku zezwolenie wywozowe lub świadectwo powrotnego wywozu </a:t>
                      </a:r>
                      <a:br>
                        <a:rPr lang="pl-PL" sz="1400" b="1" dirty="0">
                          <a:effectLst/>
                          <a:highlight>
                            <a:srgbClr val="FFFF00"/>
                          </a:highlight>
                        </a:rPr>
                      </a:br>
                      <a:endParaRPr lang="pl-PL" sz="1400" b="1" dirty="0">
                        <a:effectLst/>
                        <a:highlight>
                          <a:srgbClr val="FFFF00"/>
                        </a:highlight>
                      </a:endParaRPr>
                    </a:p>
                  </a:txBody>
                  <a:tcPr marL="45720" marR="45720" marT="9525" marB="0">
                    <a:solidFill>
                      <a:srgbClr val="00B0F0"/>
                    </a:solidFill>
                  </a:tcPr>
                </a:tc>
                <a:tc>
                  <a:txBody>
                    <a:bodyPr/>
                    <a:lstStyle/>
                    <a:p>
                      <a:pPr algn="ctr">
                        <a:lnSpc>
                          <a:spcPct val="107000"/>
                        </a:lnSpc>
                        <a:spcAft>
                          <a:spcPts val="0"/>
                        </a:spcAft>
                      </a:pPr>
                      <a:endParaRPr lang="pl-PL" sz="1400" b="1" dirty="0">
                        <a:effectLst/>
                      </a:endParaRPr>
                    </a:p>
                    <a:p>
                      <a:pPr algn="ctr">
                        <a:lnSpc>
                          <a:spcPct val="107000"/>
                        </a:lnSpc>
                        <a:spcAft>
                          <a:spcPts val="0"/>
                        </a:spcAft>
                      </a:pPr>
                      <a:endParaRPr lang="pl-PL" sz="1400" b="1" dirty="0">
                        <a:effectLst/>
                      </a:endParaRPr>
                    </a:p>
                    <a:p>
                      <a:pPr algn="ctr">
                        <a:lnSpc>
                          <a:spcPct val="107000"/>
                        </a:lnSpc>
                        <a:spcAft>
                          <a:spcPts val="0"/>
                        </a:spcAft>
                      </a:pPr>
                      <a:endParaRPr lang="pl-PL" sz="1400" b="1" dirty="0">
                        <a:effectLst/>
                      </a:endParaRPr>
                    </a:p>
                    <a:p>
                      <a:pPr algn="ctr">
                        <a:lnSpc>
                          <a:spcPct val="107000"/>
                        </a:lnSpc>
                        <a:spcAft>
                          <a:spcPts val="0"/>
                        </a:spcAft>
                      </a:pPr>
                      <a:endParaRPr lang="pl-PL" sz="1400" b="1" dirty="0">
                        <a:effectLst/>
                      </a:endParaRPr>
                    </a:p>
                    <a:p>
                      <a:pPr algn="ctr">
                        <a:lnSpc>
                          <a:spcPct val="107000"/>
                        </a:lnSpc>
                        <a:spcAft>
                          <a:spcPts val="0"/>
                        </a:spcAft>
                      </a:pPr>
                      <a:r>
                        <a:rPr lang="pl-PL" sz="1600" b="1" dirty="0">
                          <a:effectLst/>
                        </a:rPr>
                        <a:t>Zezwolenie nie jest wymagane</a:t>
                      </a:r>
                      <a:br>
                        <a:rPr lang="pl-PL" sz="1400" b="1" dirty="0">
                          <a:effectLst/>
                        </a:rPr>
                      </a:br>
                      <a:r>
                        <a:rPr lang="pl-PL" sz="1200" b="1" dirty="0">
                          <a:effectLst/>
                        </a:rPr>
                        <a:t>Art. 7 ust 3 Rozp. 338/96</a:t>
                      </a:r>
                      <a:endParaRPr lang="pl-PL"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solidFill>
                      <a:srgbClr val="00B0F0"/>
                    </a:solidFill>
                  </a:tcPr>
                </a:tc>
                <a:extLst>
                  <a:ext uri="{0D108BD9-81ED-4DB2-BD59-A6C34878D82A}">
                    <a16:rowId xmlns:a16="http://schemas.microsoft.com/office/drawing/2014/main" val="4136741335"/>
                  </a:ext>
                </a:extLst>
              </a:tr>
              <a:tr h="1164589">
                <a:tc>
                  <a:txBody>
                    <a:bodyPr/>
                    <a:lstStyle/>
                    <a:p>
                      <a:pPr algn="ctr">
                        <a:lnSpc>
                          <a:spcPct val="107000"/>
                        </a:lnSpc>
                        <a:spcAft>
                          <a:spcPts val="0"/>
                        </a:spcAft>
                      </a:pPr>
                      <a:r>
                        <a:rPr lang="pl-PL" sz="1600" dirty="0">
                          <a:effectLst/>
                        </a:rPr>
                        <a:t> </a:t>
                      </a:r>
                    </a:p>
                    <a:p>
                      <a:pPr algn="ctr">
                        <a:lnSpc>
                          <a:spcPct val="107000"/>
                        </a:lnSpc>
                        <a:spcAft>
                          <a:spcPts val="0"/>
                        </a:spcAft>
                      </a:pPr>
                      <a:r>
                        <a:rPr lang="pl-PL" sz="1600" dirty="0">
                          <a:effectLst/>
                        </a:rPr>
                        <a:t> Obywatele TK</a:t>
                      </a:r>
                      <a:endParaRPr lang="pl-PL" sz="1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720" marR="45720" marT="9525" marB="0"/>
                </a:tc>
                <a:tc>
                  <a:txBody>
                    <a:bodyPr/>
                    <a:lstStyle/>
                    <a:p>
                      <a:pPr algn="ctr">
                        <a:lnSpc>
                          <a:spcPct val="107000"/>
                        </a:lnSpc>
                        <a:spcAft>
                          <a:spcPts val="0"/>
                        </a:spcAft>
                      </a:pPr>
                      <a:endParaRPr lang="pl-PL" sz="1600" b="1" dirty="0">
                        <a:effectLst/>
                      </a:endParaRPr>
                    </a:p>
                    <a:p>
                      <a:pPr algn="ctr">
                        <a:lnSpc>
                          <a:spcPct val="107000"/>
                        </a:lnSpc>
                        <a:spcAft>
                          <a:spcPts val="0"/>
                        </a:spcAft>
                      </a:pPr>
                      <a:r>
                        <a:rPr lang="pl-PL" sz="1600" b="1" dirty="0">
                          <a:effectLst/>
                        </a:rPr>
                        <a:t>Zezwolenie nie jest wymagane</a:t>
                      </a:r>
                      <a:br>
                        <a:rPr lang="pl-PL" sz="1600" b="1" dirty="0">
                          <a:effectLst/>
                        </a:rPr>
                      </a:br>
                      <a:r>
                        <a:rPr lang="pl-PL" sz="1200" b="1" dirty="0">
                          <a:effectLst/>
                        </a:rPr>
                        <a:t>Art. 7 ust 3 Rozp. 338/96</a:t>
                      </a:r>
                    </a:p>
                  </a:txBody>
                  <a:tcPr marL="45720" marR="45720" marT="9525" marB="0">
                    <a:solidFill>
                      <a:schemeClr val="accent1">
                        <a:lumMod val="20000"/>
                        <a:lumOff val="80000"/>
                      </a:schemeClr>
                    </a:solidFill>
                  </a:tcPr>
                </a:tc>
                <a:tc>
                  <a:txBody>
                    <a:bodyPr/>
                    <a:lstStyle/>
                    <a:p>
                      <a:pPr algn="ctr">
                        <a:lnSpc>
                          <a:spcPct val="107000"/>
                        </a:lnSpc>
                        <a:spcAft>
                          <a:spcPts val="0"/>
                        </a:spcAft>
                      </a:pPr>
                      <a:endParaRPr lang="pl-PL" sz="1600" b="1" dirty="0">
                        <a:effectLst/>
                      </a:endParaRPr>
                    </a:p>
                    <a:p>
                      <a:pPr algn="ctr">
                        <a:lnSpc>
                          <a:spcPct val="107000"/>
                        </a:lnSpc>
                        <a:spcAft>
                          <a:spcPts val="0"/>
                        </a:spcAft>
                      </a:pPr>
                      <a:r>
                        <a:rPr lang="pl-PL" sz="1600" b="1" dirty="0">
                          <a:effectLst/>
                        </a:rPr>
                        <a:t>Zezwolenie nie jest wymagane</a:t>
                      </a:r>
                      <a:br>
                        <a:rPr lang="pl-PL" sz="1600" b="1" dirty="0">
                          <a:effectLst/>
                        </a:rPr>
                      </a:br>
                      <a:r>
                        <a:rPr lang="pl-PL" sz="1200" b="1" dirty="0">
                          <a:effectLst/>
                        </a:rPr>
                        <a:t>Art. 7 ust 3 Rozp. 338/96</a:t>
                      </a:r>
                    </a:p>
                    <a:p>
                      <a:pPr algn="ctr">
                        <a:lnSpc>
                          <a:spcPct val="107000"/>
                        </a:lnSpc>
                        <a:spcAft>
                          <a:spcPts val="0"/>
                        </a:spcAft>
                      </a:pPr>
                      <a:endParaRPr lang="pl-PL" sz="1600" b="1" dirty="0">
                        <a:effectLst/>
                      </a:endParaRPr>
                    </a:p>
                  </a:txBody>
                  <a:tcPr marL="45720" marR="45720" marT="9525" marB="0">
                    <a:solidFill>
                      <a:schemeClr val="accent1">
                        <a:lumMod val="20000"/>
                        <a:lumOff val="80000"/>
                      </a:schemeClr>
                    </a:solidFill>
                  </a:tcPr>
                </a:tc>
                <a:extLst>
                  <a:ext uri="{0D108BD9-81ED-4DB2-BD59-A6C34878D82A}">
                    <a16:rowId xmlns:a16="http://schemas.microsoft.com/office/drawing/2014/main" val="2573278199"/>
                  </a:ext>
                </a:extLst>
              </a:tr>
            </a:tbl>
          </a:graphicData>
        </a:graphic>
      </p:graphicFrame>
    </p:spTree>
    <p:extLst>
      <p:ext uri="{BB962C8B-B14F-4D97-AF65-F5344CB8AC3E}">
        <p14:creationId xmlns:p14="http://schemas.microsoft.com/office/powerpoint/2010/main" val="217520524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ostokąt 4"/>
          <p:cNvSpPr/>
          <p:nvPr/>
        </p:nvSpPr>
        <p:spPr>
          <a:xfrm>
            <a:off x="2758927" y="343140"/>
            <a:ext cx="4849404" cy="1077218"/>
          </a:xfrm>
          <a:prstGeom prst="rect">
            <a:avLst/>
          </a:prstGeom>
        </p:spPr>
        <p:txBody>
          <a:bodyPr wrap="none">
            <a:spAutoFit/>
          </a:bodyPr>
          <a:lstStyle/>
          <a:p>
            <a:pPr algn="ctr"/>
            <a:r>
              <a:rPr lang="pl-PL" sz="3200" b="1" dirty="0">
                <a:highlight>
                  <a:srgbClr val="FFFF00"/>
                </a:highlight>
              </a:rPr>
              <a:t>Dodatkowe odstępstwa </a:t>
            </a:r>
          </a:p>
          <a:p>
            <a:pPr algn="ctr"/>
            <a:r>
              <a:rPr lang="pl-PL" sz="3200" b="1" dirty="0">
                <a:highlight>
                  <a:srgbClr val="FFFF00"/>
                </a:highlight>
              </a:rPr>
              <a:t>dla podróżnych </a:t>
            </a:r>
          </a:p>
        </p:txBody>
      </p:sp>
      <p:sp>
        <p:nvSpPr>
          <p:cNvPr id="6" name="AutoShape 2" descr="Znalezione obrazy dla zapytania bagaż podrećz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16" name="Obraz 15" descr="Obraz zawierający wewnątrz&#10;&#10;Opis wygenerowany automatycznie">
            <a:extLst>
              <a:ext uri="{FF2B5EF4-FFF2-40B4-BE49-F238E27FC236}">
                <a16:creationId xmlns:a16="http://schemas.microsoft.com/office/drawing/2014/main" id="{2D8135C4-8BF8-4B7B-B804-7919665010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3922" y="4296898"/>
            <a:ext cx="4885790" cy="2421705"/>
          </a:xfrm>
          <a:prstGeom prst="rect">
            <a:avLst/>
          </a:prstGeom>
        </p:spPr>
      </p:pic>
      <p:pic>
        <p:nvPicPr>
          <p:cNvPr id="13" name="Obraz 12">
            <a:extLst>
              <a:ext uri="{FF2B5EF4-FFF2-40B4-BE49-F238E27FC236}">
                <a16:creationId xmlns:a16="http://schemas.microsoft.com/office/drawing/2014/main" id="{2A255334-9C15-4908-9D60-BF0C6A7AFD53}"/>
              </a:ext>
            </a:extLst>
          </p:cNvPr>
          <p:cNvPicPr>
            <a:picLocks noChangeAspect="1"/>
          </p:cNvPicPr>
          <p:nvPr/>
        </p:nvPicPr>
        <p:blipFill>
          <a:blip r:embed="rId3"/>
          <a:stretch>
            <a:fillRect/>
          </a:stretch>
        </p:blipFill>
        <p:spPr>
          <a:xfrm>
            <a:off x="1372392" y="1570008"/>
            <a:ext cx="2773070" cy="2726890"/>
          </a:xfrm>
          <a:prstGeom prst="rect">
            <a:avLst/>
          </a:prstGeom>
        </p:spPr>
      </p:pic>
      <p:pic>
        <p:nvPicPr>
          <p:cNvPr id="20" name="Obraz 19" descr="Obraz zawierający tekst, drukarka&#10;&#10;Opis wygenerowany automatycznie">
            <a:extLst>
              <a:ext uri="{FF2B5EF4-FFF2-40B4-BE49-F238E27FC236}">
                <a16:creationId xmlns:a16="http://schemas.microsoft.com/office/drawing/2014/main" id="{E6805340-D28E-4F80-A45C-B527684BD7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852344"/>
            <a:ext cx="3591317" cy="2090555"/>
          </a:xfrm>
          <a:prstGeom prst="rect">
            <a:avLst/>
          </a:prstGeom>
        </p:spPr>
      </p:pic>
      <p:pic>
        <p:nvPicPr>
          <p:cNvPr id="22" name="Obraz 21">
            <a:extLst>
              <a:ext uri="{FF2B5EF4-FFF2-40B4-BE49-F238E27FC236}">
                <a16:creationId xmlns:a16="http://schemas.microsoft.com/office/drawing/2014/main" id="{8ECD1E54-EB47-4E7A-995A-AD62945898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3514" y="4416321"/>
            <a:ext cx="2280617" cy="2280617"/>
          </a:xfrm>
          <a:prstGeom prst="rect">
            <a:avLst/>
          </a:prstGeom>
        </p:spPr>
      </p:pic>
    </p:spTree>
    <p:extLst>
      <p:ext uri="{BB962C8B-B14F-4D97-AF65-F5344CB8AC3E}">
        <p14:creationId xmlns:p14="http://schemas.microsoft.com/office/powerpoint/2010/main" val="38114665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5FBAAAE-2BDB-44BE-8153-A26547A870CF}"/>
              </a:ext>
            </a:extLst>
          </p:cNvPr>
          <p:cNvSpPr>
            <a:spLocks noGrp="1"/>
          </p:cNvSpPr>
          <p:nvPr>
            <p:ph type="title"/>
          </p:nvPr>
        </p:nvSpPr>
        <p:spPr>
          <a:xfrm>
            <a:off x="851685" y="1063591"/>
            <a:ext cx="8229600" cy="1143000"/>
          </a:xfrm>
        </p:spPr>
        <p:txBody>
          <a:bodyPr/>
          <a:lstStyle/>
          <a:p>
            <a:r>
              <a:rPr lang="pl-PL" sz="1800" b="1" dirty="0">
                <a:solidFill>
                  <a:srgbClr val="0000FF"/>
                </a:solidFill>
                <a:latin typeface="Arial" panose="020B0604020202020204" pitchFamily="34" charset="0"/>
                <a:cs typeface="Arial" panose="020B0604020202020204" pitchFamily="34" charset="0"/>
              </a:rPr>
              <a:t>limity dotyczące ilości okazów przewożonych jednorazowo przez pojedynczą osobę przekraczającą granicę Unii Europejskiej </a:t>
            </a:r>
            <a:endParaRPr lang="pl-PL" sz="1800" b="1" dirty="0">
              <a:solidFill>
                <a:srgbClr val="0000FF"/>
              </a:solidFill>
            </a:endParaRPr>
          </a:p>
        </p:txBody>
      </p:sp>
      <p:sp>
        <p:nvSpPr>
          <p:cNvPr id="5" name="Prostokąt 4"/>
          <p:cNvSpPr/>
          <p:nvPr/>
        </p:nvSpPr>
        <p:spPr>
          <a:xfrm>
            <a:off x="1871161" y="209084"/>
            <a:ext cx="4804520" cy="584775"/>
          </a:xfrm>
          <a:prstGeom prst="rect">
            <a:avLst/>
          </a:prstGeom>
        </p:spPr>
        <p:txBody>
          <a:bodyPr wrap="none">
            <a:spAutoFit/>
          </a:bodyPr>
          <a:lstStyle/>
          <a:p>
            <a:r>
              <a:rPr lang="pl-PL" sz="3200" b="1" dirty="0">
                <a:highlight>
                  <a:srgbClr val="FFFF00"/>
                </a:highlight>
              </a:rPr>
              <a:t>Dodatkowe odstępstwa</a:t>
            </a:r>
          </a:p>
        </p:txBody>
      </p:sp>
      <p:sp>
        <p:nvSpPr>
          <p:cNvPr id="6" name="AutoShape 2" descr="Znalezione obrazy dla zapytania bagaż podrećz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0325" y="160338"/>
            <a:ext cx="1828640" cy="1216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Prostokąt 3">
            <a:extLst>
              <a:ext uri="{FF2B5EF4-FFF2-40B4-BE49-F238E27FC236}">
                <a16:creationId xmlns:a16="http://schemas.microsoft.com/office/drawing/2014/main" id="{6B424864-1722-42E1-BE2D-A6BFB6B77E5A}"/>
              </a:ext>
            </a:extLst>
          </p:cNvPr>
          <p:cNvSpPr/>
          <p:nvPr/>
        </p:nvSpPr>
        <p:spPr>
          <a:xfrm>
            <a:off x="1045028" y="2654118"/>
            <a:ext cx="7888500" cy="923330"/>
          </a:xfrm>
          <a:prstGeom prst="rect">
            <a:avLst/>
          </a:prstGeom>
        </p:spPr>
        <p:txBody>
          <a:bodyPr wrap="square">
            <a:spAutoFit/>
          </a:bodyPr>
          <a:lstStyle/>
          <a:p>
            <a:pPr algn="just"/>
            <a:r>
              <a:rPr lang="pl-PL" b="1" dirty="0">
                <a:cs typeface="Arial" panose="020B0604020202020204" pitchFamily="34" charset="0"/>
              </a:rPr>
              <a:t>a) </a:t>
            </a:r>
            <a:r>
              <a:rPr lang="pl-PL" b="1" u="sng" dirty="0">
                <a:cs typeface="Arial" panose="020B0604020202020204" pitchFamily="34" charset="0"/>
              </a:rPr>
              <a:t>do 125 g </a:t>
            </a:r>
            <a:r>
              <a:rPr lang="pl-PL" b="1" dirty="0">
                <a:cs typeface="Arial" panose="020B0604020202020204" pitchFamily="34" charset="0"/>
              </a:rPr>
              <a:t>kawioru ryb jesiotrokształtnych </a:t>
            </a:r>
            <a:r>
              <a:rPr lang="pl-PL" b="1" i="1" dirty="0" err="1">
                <a:cs typeface="Arial" panose="020B0604020202020204" pitchFamily="34" charset="0"/>
              </a:rPr>
              <a:t>Acipenseriformes</a:t>
            </a:r>
            <a:r>
              <a:rPr lang="pl-PL" b="1" i="1" dirty="0">
                <a:cs typeface="Arial" panose="020B0604020202020204" pitchFamily="34" charset="0"/>
              </a:rPr>
              <a:t> spp</a:t>
            </a:r>
            <a:r>
              <a:rPr lang="pl-PL" b="1" dirty="0">
                <a:cs typeface="Arial" panose="020B0604020202020204" pitchFamily="34" charset="0"/>
              </a:rPr>
              <a:t>.,</a:t>
            </a:r>
            <a:br>
              <a:rPr lang="pl-PL" b="1" dirty="0">
                <a:cs typeface="Arial" panose="020B0604020202020204" pitchFamily="34" charset="0"/>
              </a:rPr>
            </a:br>
            <a:r>
              <a:rPr lang="pl-PL" b="1" dirty="0">
                <a:cs typeface="Arial" panose="020B0604020202020204" pitchFamily="34" charset="0"/>
              </a:rPr>
              <a:t>     przewożonego w pojemnikach </a:t>
            </a:r>
            <a:r>
              <a:rPr lang="pl-PL" b="1" u="sng" dirty="0">
                <a:cs typeface="Arial" panose="020B0604020202020204" pitchFamily="34" charset="0"/>
              </a:rPr>
              <a:t>indywidualnie oznakowanych za</a:t>
            </a:r>
            <a:br>
              <a:rPr lang="pl-PL" b="1" u="sng" dirty="0">
                <a:cs typeface="Arial" panose="020B0604020202020204" pitchFamily="34" charset="0"/>
              </a:rPr>
            </a:br>
            <a:r>
              <a:rPr lang="pl-PL" b="1" dirty="0">
                <a:cs typeface="Arial" panose="020B0604020202020204" pitchFamily="34" charset="0"/>
              </a:rPr>
              <a:t>     </a:t>
            </a:r>
            <a:r>
              <a:rPr lang="pl-PL" b="1" u="sng" dirty="0">
                <a:cs typeface="Arial" panose="020B0604020202020204" pitchFamily="34" charset="0"/>
              </a:rPr>
              <a:t>pomocą jednorazowych etykiet;</a:t>
            </a:r>
          </a:p>
        </p:txBody>
      </p:sp>
      <p:sp>
        <p:nvSpPr>
          <p:cNvPr id="7" name="Prostokąt 6">
            <a:extLst>
              <a:ext uri="{FF2B5EF4-FFF2-40B4-BE49-F238E27FC236}">
                <a16:creationId xmlns:a16="http://schemas.microsoft.com/office/drawing/2014/main" id="{F3DC77B4-671E-4712-8757-E36321C619C7}"/>
              </a:ext>
            </a:extLst>
          </p:cNvPr>
          <p:cNvSpPr/>
          <p:nvPr/>
        </p:nvSpPr>
        <p:spPr>
          <a:xfrm>
            <a:off x="1051760" y="3798325"/>
            <a:ext cx="7744408" cy="646331"/>
          </a:xfrm>
          <a:prstGeom prst="rect">
            <a:avLst/>
          </a:prstGeom>
        </p:spPr>
        <p:txBody>
          <a:bodyPr wrap="square">
            <a:spAutoFit/>
          </a:bodyPr>
          <a:lstStyle/>
          <a:p>
            <a:pPr algn="just"/>
            <a:r>
              <a:rPr lang="pl-PL" b="1" dirty="0">
                <a:cs typeface="Arial" panose="020B0604020202020204" pitchFamily="34" charset="0"/>
              </a:rPr>
              <a:t>b)  </a:t>
            </a:r>
            <a:r>
              <a:rPr lang="pl-PL" b="1" u="sng" dirty="0">
                <a:cs typeface="Arial" panose="020B0604020202020204" pitchFamily="34" charset="0"/>
              </a:rPr>
              <a:t>do trzech sztuk </a:t>
            </a:r>
            <a:r>
              <a:rPr lang="pl-PL" b="1" dirty="0">
                <a:cs typeface="Arial" panose="020B0604020202020204" pitchFamily="34" charset="0"/>
              </a:rPr>
              <a:t>„pałeczek deszczowych” wykonanych z kaktusów</a:t>
            </a:r>
            <a:br>
              <a:rPr lang="pl-PL" b="1" dirty="0">
                <a:cs typeface="Arial" panose="020B0604020202020204" pitchFamily="34" charset="0"/>
              </a:rPr>
            </a:br>
            <a:r>
              <a:rPr lang="pl-PL" b="1" dirty="0">
                <a:cs typeface="Arial" panose="020B0604020202020204" pitchFamily="34" charset="0"/>
              </a:rPr>
              <a:t>      </a:t>
            </a:r>
            <a:r>
              <a:rPr lang="pl-PL" b="1" i="1" dirty="0" err="1">
                <a:cs typeface="Arial" panose="020B0604020202020204" pitchFamily="34" charset="0"/>
              </a:rPr>
              <a:t>Cactaceae</a:t>
            </a:r>
            <a:r>
              <a:rPr lang="pl-PL" b="1" i="1" dirty="0">
                <a:cs typeface="Arial" panose="020B0604020202020204" pitchFamily="34" charset="0"/>
              </a:rPr>
              <a:t> </a:t>
            </a:r>
            <a:r>
              <a:rPr lang="pl-PL" b="1" dirty="0">
                <a:cs typeface="Arial" panose="020B0604020202020204" pitchFamily="34" charset="0"/>
              </a:rPr>
              <a:t>spp.;</a:t>
            </a:r>
          </a:p>
        </p:txBody>
      </p:sp>
      <p:sp>
        <p:nvSpPr>
          <p:cNvPr id="8" name="Prostokąt 7">
            <a:extLst>
              <a:ext uri="{FF2B5EF4-FFF2-40B4-BE49-F238E27FC236}">
                <a16:creationId xmlns:a16="http://schemas.microsoft.com/office/drawing/2014/main" id="{99AF8519-D168-4077-A4B1-EB05039FDF12}"/>
              </a:ext>
            </a:extLst>
          </p:cNvPr>
          <p:cNvSpPr/>
          <p:nvPr/>
        </p:nvSpPr>
        <p:spPr>
          <a:xfrm>
            <a:off x="1045028" y="4718640"/>
            <a:ext cx="7679094" cy="923330"/>
          </a:xfrm>
          <a:prstGeom prst="rect">
            <a:avLst/>
          </a:prstGeom>
        </p:spPr>
        <p:txBody>
          <a:bodyPr wrap="square">
            <a:spAutoFit/>
          </a:bodyPr>
          <a:lstStyle/>
          <a:p>
            <a:pPr algn="just"/>
            <a:r>
              <a:rPr lang="pl-PL" b="1" dirty="0">
                <a:cs typeface="Arial" panose="020B0604020202020204" pitchFamily="34" charset="0"/>
              </a:rPr>
              <a:t>c) </a:t>
            </a:r>
            <a:r>
              <a:rPr lang="pl-PL" b="1" u="sng" dirty="0">
                <a:cs typeface="Arial" panose="020B0604020202020204" pitchFamily="34" charset="0"/>
              </a:rPr>
              <a:t>do czterech sztuk</a:t>
            </a:r>
            <a:r>
              <a:rPr lang="pl-PL" b="1" dirty="0">
                <a:cs typeface="Arial" panose="020B0604020202020204" pitchFamily="34" charset="0"/>
              </a:rPr>
              <a:t> martwych przetworzonych okazów</a:t>
            </a:r>
            <a:br>
              <a:rPr lang="pl-PL" b="1" dirty="0">
                <a:cs typeface="Arial" panose="020B0604020202020204" pitchFamily="34" charset="0"/>
              </a:rPr>
            </a:br>
            <a:r>
              <a:rPr lang="pl-PL" b="1" dirty="0">
                <a:cs typeface="Arial" panose="020B0604020202020204" pitchFamily="34" charset="0"/>
              </a:rPr>
              <a:t>     krokodylowatych </a:t>
            </a:r>
            <a:r>
              <a:rPr lang="pl-PL" b="1" i="1" dirty="0" err="1">
                <a:cs typeface="Arial" panose="020B0604020202020204" pitchFamily="34" charset="0"/>
              </a:rPr>
              <a:t>Crocodylia</a:t>
            </a:r>
            <a:r>
              <a:rPr lang="pl-PL" b="1" i="1" dirty="0">
                <a:cs typeface="Arial" panose="020B0604020202020204" pitchFamily="34" charset="0"/>
              </a:rPr>
              <a:t> spp. </a:t>
            </a:r>
            <a:r>
              <a:rPr lang="pl-PL" b="1" dirty="0">
                <a:cs typeface="Arial" panose="020B0604020202020204" pitchFamily="34" charset="0"/>
              </a:rPr>
              <a:t>(z wyjątkiem mięsa i trofeów</a:t>
            </a:r>
            <a:br>
              <a:rPr lang="pl-PL" b="1" dirty="0">
                <a:cs typeface="Arial" panose="020B0604020202020204" pitchFamily="34" charset="0"/>
              </a:rPr>
            </a:br>
            <a:r>
              <a:rPr lang="pl-PL" b="1" dirty="0">
                <a:cs typeface="Arial" panose="020B0604020202020204" pitchFamily="34" charset="0"/>
              </a:rPr>
              <a:t>     myśliwskich);</a:t>
            </a:r>
          </a:p>
        </p:txBody>
      </p:sp>
      <p:sp>
        <p:nvSpPr>
          <p:cNvPr id="9" name="Prostokąt 8">
            <a:extLst>
              <a:ext uri="{FF2B5EF4-FFF2-40B4-BE49-F238E27FC236}">
                <a16:creationId xmlns:a16="http://schemas.microsoft.com/office/drawing/2014/main" id="{52C1ECAD-66E4-4C4E-9105-2A7DE2B128E5}"/>
              </a:ext>
            </a:extLst>
          </p:cNvPr>
          <p:cNvSpPr/>
          <p:nvPr/>
        </p:nvSpPr>
        <p:spPr>
          <a:xfrm>
            <a:off x="1094281" y="5915446"/>
            <a:ext cx="7744408" cy="369332"/>
          </a:xfrm>
          <a:prstGeom prst="rect">
            <a:avLst/>
          </a:prstGeom>
        </p:spPr>
        <p:txBody>
          <a:bodyPr wrap="square">
            <a:spAutoFit/>
          </a:bodyPr>
          <a:lstStyle/>
          <a:p>
            <a:pPr algn="just"/>
            <a:r>
              <a:rPr lang="pl-PL" b="1" dirty="0">
                <a:cs typeface="Arial" panose="020B0604020202020204" pitchFamily="34" charset="0"/>
              </a:rPr>
              <a:t>d)   </a:t>
            </a:r>
            <a:r>
              <a:rPr lang="pl-PL" b="1" u="sng" dirty="0">
                <a:cs typeface="Arial" panose="020B0604020202020204" pitchFamily="34" charset="0"/>
              </a:rPr>
              <a:t>do trzech muszli </a:t>
            </a:r>
            <a:r>
              <a:rPr lang="pl-PL" b="1" dirty="0">
                <a:cs typeface="Arial" panose="020B0604020202020204" pitchFamily="34" charset="0"/>
              </a:rPr>
              <a:t>skrzydelnika olbrzymiego </a:t>
            </a:r>
            <a:r>
              <a:rPr lang="pl-PL" b="1" i="1" dirty="0" err="1">
                <a:cs typeface="Arial" panose="020B0604020202020204" pitchFamily="34" charset="0"/>
              </a:rPr>
              <a:t>Strombus</a:t>
            </a:r>
            <a:r>
              <a:rPr lang="pl-PL" b="1" i="1" dirty="0">
                <a:cs typeface="Arial" panose="020B0604020202020204" pitchFamily="34" charset="0"/>
              </a:rPr>
              <a:t> </a:t>
            </a:r>
            <a:r>
              <a:rPr lang="pl-PL" b="1" i="1" dirty="0" err="1">
                <a:cs typeface="Arial" panose="020B0604020202020204" pitchFamily="34" charset="0"/>
              </a:rPr>
              <a:t>gigas</a:t>
            </a:r>
            <a:r>
              <a:rPr lang="pl-PL" b="1" dirty="0">
                <a:cs typeface="Arial" panose="020B0604020202020204" pitchFamily="34" charset="0"/>
              </a:rPr>
              <a:t>;</a:t>
            </a:r>
          </a:p>
        </p:txBody>
      </p:sp>
      <p:sp>
        <p:nvSpPr>
          <p:cNvPr id="11" name="pole tekstowe 10">
            <a:extLst>
              <a:ext uri="{FF2B5EF4-FFF2-40B4-BE49-F238E27FC236}">
                <a16:creationId xmlns:a16="http://schemas.microsoft.com/office/drawing/2014/main" id="{40FF03B5-B19B-435D-BAC4-CEF6040A45EB}"/>
              </a:ext>
            </a:extLst>
          </p:cNvPr>
          <p:cNvSpPr txBox="1"/>
          <p:nvPr/>
        </p:nvSpPr>
        <p:spPr>
          <a:xfrm>
            <a:off x="979714" y="2014658"/>
            <a:ext cx="2827176" cy="461665"/>
          </a:xfrm>
          <a:prstGeom prst="rect">
            <a:avLst/>
          </a:prstGeom>
          <a:noFill/>
        </p:spPr>
        <p:txBody>
          <a:bodyPr wrap="square">
            <a:spAutoFit/>
          </a:bodyPr>
          <a:lstStyle/>
          <a:p>
            <a:r>
              <a:rPr lang="pl-PL" sz="2400" b="1" dirty="0">
                <a:solidFill>
                  <a:schemeClr val="bg1"/>
                </a:solidFill>
                <a:highlight>
                  <a:srgbClr val="006600"/>
                </a:highlight>
              </a:rPr>
              <a:t>Bez zezwolenia </a:t>
            </a:r>
            <a:endParaRPr lang="pl-PL" sz="2400" dirty="0">
              <a:solidFill>
                <a:schemeClr val="bg1"/>
              </a:solidFill>
              <a:highlight>
                <a:srgbClr val="006600"/>
              </a:highlight>
            </a:endParaRPr>
          </a:p>
        </p:txBody>
      </p:sp>
    </p:spTree>
    <p:extLst>
      <p:ext uri="{BB962C8B-B14F-4D97-AF65-F5344CB8AC3E}">
        <p14:creationId xmlns:p14="http://schemas.microsoft.com/office/powerpoint/2010/main" val="338516719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5FBAAAE-2BDB-44BE-8153-A26547A870CF}"/>
              </a:ext>
            </a:extLst>
          </p:cNvPr>
          <p:cNvSpPr>
            <a:spLocks noGrp="1"/>
          </p:cNvSpPr>
          <p:nvPr>
            <p:ph type="title"/>
          </p:nvPr>
        </p:nvSpPr>
        <p:spPr>
          <a:xfrm>
            <a:off x="566568" y="1068575"/>
            <a:ext cx="8229600" cy="1143000"/>
          </a:xfrm>
        </p:spPr>
        <p:txBody>
          <a:bodyPr/>
          <a:lstStyle/>
          <a:p>
            <a:r>
              <a:rPr lang="pl-PL" sz="1800" b="1" dirty="0">
                <a:solidFill>
                  <a:srgbClr val="0000FF"/>
                </a:solidFill>
                <a:latin typeface="Arial" panose="020B0604020202020204" pitchFamily="34" charset="0"/>
                <a:cs typeface="Arial" panose="020B0604020202020204" pitchFamily="34" charset="0"/>
              </a:rPr>
              <a:t>limity dotyczące ilości okazów przewożonych jednorazowo przez pojedynczą osobę przekraczającą granicę Unii Europejskiej </a:t>
            </a:r>
            <a:endParaRPr lang="pl-PL" sz="1800" b="1" dirty="0">
              <a:solidFill>
                <a:srgbClr val="0000FF"/>
              </a:solidFill>
            </a:endParaRPr>
          </a:p>
        </p:txBody>
      </p:sp>
      <p:sp>
        <p:nvSpPr>
          <p:cNvPr id="5" name="Prostokąt 4"/>
          <p:cNvSpPr/>
          <p:nvPr/>
        </p:nvSpPr>
        <p:spPr>
          <a:xfrm>
            <a:off x="1908483" y="246395"/>
            <a:ext cx="4804520" cy="584775"/>
          </a:xfrm>
          <a:prstGeom prst="rect">
            <a:avLst/>
          </a:prstGeom>
          <a:solidFill>
            <a:srgbClr val="FFFF00"/>
          </a:solidFill>
        </p:spPr>
        <p:txBody>
          <a:bodyPr wrap="none">
            <a:spAutoFit/>
          </a:bodyPr>
          <a:lstStyle/>
          <a:p>
            <a:r>
              <a:rPr lang="pl-PL" sz="3200" b="1" dirty="0"/>
              <a:t>Dodatkowe odstępstwa</a:t>
            </a:r>
          </a:p>
        </p:txBody>
      </p:sp>
      <p:sp>
        <p:nvSpPr>
          <p:cNvPr id="6" name="AutoShape 2" descr="Znalezione obrazy dla zapytania bagaż podrećz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4260" y="125765"/>
            <a:ext cx="1828640" cy="1216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rostokąt 2">
            <a:extLst>
              <a:ext uri="{FF2B5EF4-FFF2-40B4-BE49-F238E27FC236}">
                <a16:creationId xmlns:a16="http://schemas.microsoft.com/office/drawing/2014/main" id="{5F816FD4-0214-4EB9-8ABB-6CC18FFCB91B}"/>
              </a:ext>
            </a:extLst>
          </p:cNvPr>
          <p:cNvSpPr/>
          <p:nvPr/>
        </p:nvSpPr>
        <p:spPr>
          <a:xfrm>
            <a:off x="1110343" y="2448981"/>
            <a:ext cx="7567126" cy="646331"/>
          </a:xfrm>
          <a:prstGeom prst="rect">
            <a:avLst/>
          </a:prstGeom>
        </p:spPr>
        <p:txBody>
          <a:bodyPr wrap="square">
            <a:spAutoFit/>
          </a:bodyPr>
          <a:lstStyle/>
          <a:p>
            <a:pPr algn="just"/>
            <a:r>
              <a:rPr lang="pl-PL" b="1" dirty="0">
                <a:cs typeface="Arial" panose="020B0604020202020204" pitchFamily="34" charset="0"/>
              </a:rPr>
              <a:t>e) </a:t>
            </a:r>
            <a:r>
              <a:rPr lang="pl-PL" b="1" u="sng" dirty="0">
                <a:cs typeface="Arial" panose="020B0604020202020204" pitchFamily="34" charset="0"/>
              </a:rPr>
              <a:t>do czterech </a:t>
            </a:r>
            <a:r>
              <a:rPr lang="pl-PL" b="1" dirty="0">
                <a:cs typeface="Arial" panose="020B0604020202020204" pitchFamily="34" charset="0"/>
              </a:rPr>
              <a:t>martwych okazów pławikoników (koników morskich)</a:t>
            </a:r>
            <a:br>
              <a:rPr lang="pl-PL" b="1" dirty="0">
                <a:cs typeface="Arial" panose="020B0604020202020204" pitchFamily="34" charset="0"/>
              </a:rPr>
            </a:br>
            <a:r>
              <a:rPr lang="pl-PL" b="1" dirty="0">
                <a:cs typeface="Arial" panose="020B0604020202020204" pitchFamily="34" charset="0"/>
              </a:rPr>
              <a:t>       </a:t>
            </a:r>
            <a:r>
              <a:rPr lang="pl-PL" b="1" i="1" dirty="0" err="1">
                <a:cs typeface="Arial" panose="020B0604020202020204" pitchFamily="34" charset="0"/>
              </a:rPr>
              <a:t>Hippocampus</a:t>
            </a:r>
            <a:r>
              <a:rPr lang="pl-PL" b="1" i="1" dirty="0">
                <a:cs typeface="Arial" panose="020B0604020202020204" pitchFamily="34" charset="0"/>
              </a:rPr>
              <a:t> </a:t>
            </a:r>
            <a:r>
              <a:rPr lang="pl-PL" b="1" dirty="0">
                <a:cs typeface="Arial" panose="020B0604020202020204" pitchFamily="34" charset="0"/>
              </a:rPr>
              <a:t>spp.;</a:t>
            </a:r>
          </a:p>
        </p:txBody>
      </p:sp>
      <p:sp>
        <p:nvSpPr>
          <p:cNvPr id="10" name="Prostokąt 9">
            <a:extLst>
              <a:ext uri="{FF2B5EF4-FFF2-40B4-BE49-F238E27FC236}">
                <a16:creationId xmlns:a16="http://schemas.microsoft.com/office/drawing/2014/main" id="{CD52D798-025A-4BDC-A23C-BFA670A42B85}"/>
              </a:ext>
            </a:extLst>
          </p:cNvPr>
          <p:cNvSpPr/>
          <p:nvPr/>
        </p:nvSpPr>
        <p:spPr>
          <a:xfrm>
            <a:off x="1110343" y="3296825"/>
            <a:ext cx="7445828" cy="923330"/>
          </a:xfrm>
          <a:prstGeom prst="rect">
            <a:avLst/>
          </a:prstGeom>
        </p:spPr>
        <p:txBody>
          <a:bodyPr wrap="square">
            <a:spAutoFit/>
          </a:bodyPr>
          <a:lstStyle/>
          <a:p>
            <a:pPr algn="just"/>
            <a:r>
              <a:rPr lang="pl-PL" b="1" dirty="0">
                <a:cs typeface="Arial" panose="020B0604020202020204" pitchFamily="34" charset="0"/>
              </a:rPr>
              <a:t>f) </a:t>
            </a:r>
            <a:r>
              <a:rPr lang="pl-PL" b="1" u="sng" dirty="0">
                <a:cs typeface="Arial" panose="020B0604020202020204" pitchFamily="34" charset="0"/>
              </a:rPr>
              <a:t>do trzech </a:t>
            </a:r>
            <a:r>
              <a:rPr lang="pl-PL" b="1" dirty="0">
                <a:cs typeface="Arial" panose="020B0604020202020204" pitchFamily="34" charset="0"/>
              </a:rPr>
              <a:t>okazów muszli przydaczni </a:t>
            </a:r>
            <a:r>
              <a:rPr lang="pl-PL" b="1" i="1" dirty="0" err="1">
                <a:cs typeface="Arial" panose="020B0604020202020204" pitchFamily="34" charset="0"/>
              </a:rPr>
              <a:t>Tridacnidae</a:t>
            </a:r>
            <a:r>
              <a:rPr lang="pl-PL" b="1" i="1" dirty="0">
                <a:cs typeface="Arial" panose="020B0604020202020204" pitchFamily="34" charset="0"/>
              </a:rPr>
              <a:t> spp., </a:t>
            </a:r>
            <a:r>
              <a:rPr lang="pl-PL" b="1" dirty="0">
                <a:cs typeface="Arial" panose="020B0604020202020204" pitchFamily="34" charset="0"/>
              </a:rPr>
              <a:t>łącznie</a:t>
            </a:r>
            <a:br>
              <a:rPr lang="pl-PL" b="1" dirty="0">
                <a:cs typeface="Arial" panose="020B0604020202020204" pitchFamily="34" charset="0"/>
              </a:rPr>
            </a:br>
            <a:r>
              <a:rPr lang="pl-PL" b="1" dirty="0">
                <a:cs typeface="Arial" panose="020B0604020202020204" pitchFamily="34" charset="0"/>
              </a:rPr>
              <a:t>    nie więcej niż 3 kg, przy czym okazem jest w tym przypadku</a:t>
            </a:r>
            <a:br>
              <a:rPr lang="pl-PL" b="1" dirty="0">
                <a:cs typeface="Arial" panose="020B0604020202020204" pitchFamily="34" charset="0"/>
              </a:rPr>
            </a:br>
            <a:r>
              <a:rPr lang="pl-PL" b="1" dirty="0">
                <a:cs typeface="Arial" panose="020B0604020202020204" pitchFamily="34" charset="0"/>
              </a:rPr>
              <a:t>    jedna kompletna muszla lub dwie pasujące połówki;</a:t>
            </a:r>
          </a:p>
        </p:txBody>
      </p:sp>
      <p:sp>
        <p:nvSpPr>
          <p:cNvPr id="11" name="Prostokąt 10">
            <a:extLst>
              <a:ext uri="{FF2B5EF4-FFF2-40B4-BE49-F238E27FC236}">
                <a16:creationId xmlns:a16="http://schemas.microsoft.com/office/drawing/2014/main" id="{AA295F8E-24D6-4047-B8CC-A0FF3CEACEFE}"/>
              </a:ext>
            </a:extLst>
          </p:cNvPr>
          <p:cNvSpPr/>
          <p:nvPr/>
        </p:nvSpPr>
        <p:spPr>
          <a:xfrm>
            <a:off x="1110343" y="4415123"/>
            <a:ext cx="7296540" cy="1754326"/>
          </a:xfrm>
          <a:prstGeom prst="rect">
            <a:avLst/>
          </a:prstGeom>
        </p:spPr>
        <p:txBody>
          <a:bodyPr wrap="square">
            <a:spAutoFit/>
          </a:bodyPr>
          <a:lstStyle/>
          <a:p>
            <a:r>
              <a:rPr lang="pl-PL" b="1" dirty="0">
                <a:cs typeface="Arial" panose="020B0604020202020204" pitchFamily="34" charset="0"/>
              </a:rPr>
              <a:t>g) Okazy drewna agarowego (</a:t>
            </a:r>
            <a:r>
              <a:rPr lang="pl-PL" b="1" i="1" dirty="0" err="1">
                <a:cs typeface="Arial" panose="020B0604020202020204" pitchFamily="34" charset="0"/>
              </a:rPr>
              <a:t>Aquilaria</a:t>
            </a:r>
            <a:r>
              <a:rPr lang="pl-PL" b="1" i="1" dirty="0">
                <a:cs typeface="Arial" panose="020B0604020202020204" pitchFamily="34" charset="0"/>
              </a:rPr>
              <a:t> </a:t>
            </a:r>
            <a:r>
              <a:rPr lang="pl-PL" b="1" dirty="0">
                <a:cs typeface="Arial" panose="020B0604020202020204" pitchFamily="34" charset="0"/>
              </a:rPr>
              <a:t>spp. oraz </a:t>
            </a:r>
            <a:r>
              <a:rPr lang="pl-PL" b="1" i="1" dirty="0" err="1">
                <a:cs typeface="Arial" panose="020B0604020202020204" pitchFamily="34" charset="0"/>
              </a:rPr>
              <a:t>Gyrinops</a:t>
            </a:r>
            <a:r>
              <a:rPr lang="pl-PL" b="1" i="1" dirty="0">
                <a:cs typeface="Arial" panose="020B0604020202020204" pitchFamily="34" charset="0"/>
              </a:rPr>
              <a:t> </a:t>
            </a:r>
            <a:r>
              <a:rPr lang="pl-PL" b="1" dirty="0">
                <a:cs typeface="Arial" panose="020B0604020202020204" pitchFamily="34" charset="0"/>
              </a:rPr>
              <a:t>spp.)  </a:t>
            </a:r>
            <a:br>
              <a:rPr lang="pl-PL" b="1" dirty="0">
                <a:cs typeface="Arial" panose="020B0604020202020204" pitchFamily="34" charset="0"/>
              </a:rPr>
            </a:br>
            <a:r>
              <a:rPr lang="pl-PL" b="1" dirty="0">
                <a:cs typeface="Arial" panose="020B0604020202020204" pitchFamily="34" charset="0"/>
              </a:rPr>
              <a:t>     – w ilości: </a:t>
            </a:r>
            <a:br>
              <a:rPr lang="pl-PL" b="1" dirty="0">
                <a:cs typeface="Arial" panose="020B0604020202020204" pitchFamily="34" charset="0"/>
              </a:rPr>
            </a:br>
            <a:r>
              <a:rPr lang="pl-PL" b="1" dirty="0">
                <a:cs typeface="Arial" panose="020B0604020202020204" pitchFamily="34" charset="0"/>
              </a:rPr>
              <a:t>        -  do 1 kg zrębków (wiórów),</a:t>
            </a:r>
          </a:p>
          <a:p>
            <a:pPr algn="just"/>
            <a:r>
              <a:rPr lang="pl-PL" b="1" dirty="0">
                <a:cs typeface="Arial" panose="020B0604020202020204" pitchFamily="34" charset="0"/>
              </a:rPr>
              <a:t>        -  24 ml olejku, a także</a:t>
            </a:r>
          </a:p>
          <a:p>
            <a:pPr algn="just"/>
            <a:r>
              <a:rPr lang="pl-PL" b="1" dirty="0">
                <a:cs typeface="Arial" panose="020B0604020202020204" pitchFamily="34" charset="0"/>
              </a:rPr>
              <a:t>        - do dwóch zestawów korali albo różańców (lub dwóch</a:t>
            </a:r>
            <a:br>
              <a:rPr lang="pl-PL" b="1" dirty="0">
                <a:cs typeface="Arial" panose="020B0604020202020204" pitchFamily="34" charset="0"/>
              </a:rPr>
            </a:br>
            <a:r>
              <a:rPr lang="pl-PL" b="1" dirty="0">
                <a:cs typeface="Arial" panose="020B0604020202020204" pitchFamily="34" charset="0"/>
              </a:rPr>
              <a:t>            naszyjników </a:t>
            </a:r>
            <a:r>
              <a:rPr lang="pl-PL" b="1" dirty="0" err="1">
                <a:cs typeface="Arial" panose="020B0604020202020204" pitchFamily="34" charset="0"/>
              </a:rPr>
              <a:t>albobransolet</a:t>
            </a:r>
            <a:r>
              <a:rPr lang="pl-PL" b="1" dirty="0">
                <a:cs typeface="Arial" panose="020B0604020202020204" pitchFamily="34" charset="0"/>
              </a:rPr>
              <a:t>).</a:t>
            </a:r>
          </a:p>
        </p:txBody>
      </p:sp>
      <p:sp>
        <p:nvSpPr>
          <p:cNvPr id="4" name="AutoShape 2" descr="Zakazane pamiątki z wakacji">
            <a:extLst>
              <a:ext uri="{FF2B5EF4-FFF2-40B4-BE49-F238E27FC236}">
                <a16:creationId xmlns:a16="http://schemas.microsoft.com/office/drawing/2014/main" id="{55DAE708-C4D7-4FCB-B947-BD293C41C83F}"/>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7" name="pole tekstowe 6">
            <a:extLst>
              <a:ext uri="{FF2B5EF4-FFF2-40B4-BE49-F238E27FC236}">
                <a16:creationId xmlns:a16="http://schemas.microsoft.com/office/drawing/2014/main" id="{560F11A1-1C4E-4F87-849C-C8B5EF530175}"/>
              </a:ext>
            </a:extLst>
          </p:cNvPr>
          <p:cNvSpPr txBox="1"/>
          <p:nvPr/>
        </p:nvSpPr>
        <p:spPr>
          <a:xfrm>
            <a:off x="989045" y="1933044"/>
            <a:ext cx="2827176" cy="461665"/>
          </a:xfrm>
          <a:prstGeom prst="rect">
            <a:avLst/>
          </a:prstGeom>
          <a:noFill/>
        </p:spPr>
        <p:txBody>
          <a:bodyPr wrap="square">
            <a:spAutoFit/>
          </a:bodyPr>
          <a:lstStyle/>
          <a:p>
            <a:r>
              <a:rPr lang="pl-PL" sz="2400" b="1" dirty="0">
                <a:solidFill>
                  <a:schemeClr val="bg1"/>
                </a:solidFill>
                <a:highlight>
                  <a:srgbClr val="006600"/>
                </a:highlight>
              </a:rPr>
              <a:t>Bez zezwolenia </a:t>
            </a:r>
            <a:endParaRPr lang="pl-PL" sz="2400" dirty="0">
              <a:solidFill>
                <a:schemeClr val="bg1"/>
              </a:solidFill>
              <a:highlight>
                <a:srgbClr val="006600"/>
              </a:highlight>
            </a:endParaRPr>
          </a:p>
        </p:txBody>
      </p:sp>
    </p:spTree>
    <p:extLst>
      <p:ext uri="{BB962C8B-B14F-4D97-AF65-F5344CB8AC3E}">
        <p14:creationId xmlns:p14="http://schemas.microsoft.com/office/powerpoint/2010/main" val="403483766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B7062DA-7C20-49B5-BA31-B81725BABE54}"/>
              </a:ext>
            </a:extLst>
          </p:cNvPr>
          <p:cNvSpPr>
            <a:spLocks noGrp="1"/>
          </p:cNvSpPr>
          <p:nvPr>
            <p:ph type="title"/>
          </p:nvPr>
        </p:nvSpPr>
        <p:spPr>
          <a:xfrm>
            <a:off x="2607096" y="169647"/>
            <a:ext cx="4409524" cy="1362075"/>
          </a:xfrm>
        </p:spPr>
        <p:txBody>
          <a:bodyPr/>
          <a:lstStyle/>
          <a:p>
            <a:r>
              <a:rPr lang="pl-PL" dirty="0"/>
              <a:t>ODSTĘPSTWA </a:t>
            </a:r>
          </a:p>
        </p:txBody>
      </p:sp>
      <p:sp>
        <p:nvSpPr>
          <p:cNvPr id="4" name="Prostokąt 3">
            <a:extLst>
              <a:ext uri="{FF2B5EF4-FFF2-40B4-BE49-F238E27FC236}">
                <a16:creationId xmlns:a16="http://schemas.microsoft.com/office/drawing/2014/main" id="{5AD88DAD-EBC3-4585-ABFE-CF29B05DFE6D}"/>
              </a:ext>
            </a:extLst>
          </p:cNvPr>
          <p:cNvSpPr/>
          <p:nvPr/>
        </p:nvSpPr>
        <p:spPr>
          <a:xfrm>
            <a:off x="1413651" y="6099437"/>
            <a:ext cx="7135717" cy="461665"/>
          </a:xfrm>
          <a:prstGeom prst="rect">
            <a:avLst/>
          </a:prstGeom>
        </p:spPr>
        <p:txBody>
          <a:bodyPr wrap="square">
            <a:spAutoFit/>
          </a:bodyPr>
          <a:lstStyle/>
          <a:p>
            <a:r>
              <a:rPr lang="pl-PL" sz="1200" i="1" dirty="0"/>
              <a:t>A. </a:t>
            </a:r>
            <a:r>
              <a:rPr lang="pl-PL" sz="1200" i="1" dirty="0" err="1"/>
              <a:t>Hippopus</a:t>
            </a:r>
            <a:r>
              <a:rPr lang="pl-PL" sz="1200" i="1" dirty="0"/>
              <a:t> </a:t>
            </a:r>
            <a:r>
              <a:rPr lang="pl-PL" sz="1200" i="1" dirty="0" err="1"/>
              <a:t>hippopus</a:t>
            </a:r>
            <a:r>
              <a:rPr lang="pl-PL" sz="1200" i="1" dirty="0"/>
              <a:t>; B. </a:t>
            </a:r>
            <a:r>
              <a:rPr lang="pl-PL" sz="1200" i="1" dirty="0" err="1"/>
              <a:t>Tridacna</a:t>
            </a:r>
            <a:r>
              <a:rPr lang="pl-PL" sz="1200" i="1" dirty="0"/>
              <a:t> (</a:t>
            </a:r>
            <a:r>
              <a:rPr lang="pl-PL" sz="1200" i="1" dirty="0" err="1"/>
              <a:t>Persikima</a:t>
            </a:r>
            <a:r>
              <a:rPr lang="pl-PL" sz="1200" i="1" dirty="0"/>
              <a:t>) </a:t>
            </a:r>
            <a:r>
              <a:rPr lang="pl-PL" sz="1200" i="1" dirty="0" err="1"/>
              <a:t>derasa</a:t>
            </a:r>
            <a:r>
              <a:rPr lang="pl-PL" sz="1200" i="1" dirty="0"/>
              <a:t>; C. </a:t>
            </a:r>
            <a:r>
              <a:rPr lang="pl-PL" sz="1200" i="1" dirty="0" err="1"/>
              <a:t>Tridacna</a:t>
            </a:r>
            <a:r>
              <a:rPr lang="pl-PL" sz="1200" i="1" dirty="0"/>
              <a:t> (</a:t>
            </a:r>
            <a:r>
              <a:rPr lang="pl-PL" sz="1200" i="1" dirty="0" err="1"/>
              <a:t>Tridacna</a:t>
            </a:r>
            <a:r>
              <a:rPr lang="pl-PL" sz="1200" i="1" dirty="0"/>
              <a:t>) </a:t>
            </a:r>
            <a:r>
              <a:rPr lang="pl-PL" sz="1200" i="1" dirty="0" err="1"/>
              <a:t>gigas</a:t>
            </a:r>
            <a:r>
              <a:rPr lang="pl-PL" sz="1200" i="1" dirty="0"/>
              <a:t>; D. </a:t>
            </a:r>
            <a:r>
              <a:rPr lang="pl-PL" sz="1200" i="1" dirty="0" err="1"/>
              <a:t>Tridacna</a:t>
            </a:r>
            <a:r>
              <a:rPr lang="pl-PL" sz="1200" i="1" dirty="0"/>
              <a:t> (</a:t>
            </a:r>
            <a:r>
              <a:rPr lang="pl-PL" sz="1200" i="1" dirty="0" err="1"/>
              <a:t>Chametrachea</a:t>
            </a:r>
            <a:r>
              <a:rPr lang="pl-PL" sz="1200" i="1" dirty="0"/>
              <a:t>) </a:t>
            </a:r>
            <a:r>
              <a:rPr lang="pl-PL" sz="1200" i="1" dirty="0" err="1"/>
              <a:t>crocea</a:t>
            </a:r>
            <a:r>
              <a:rPr lang="pl-PL" sz="1200" i="1" dirty="0"/>
              <a:t>; E. </a:t>
            </a:r>
            <a:r>
              <a:rPr lang="pl-PL" sz="1200" i="1" dirty="0" err="1"/>
              <a:t>Tridacna</a:t>
            </a:r>
            <a:r>
              <a:rPr lang="pl-PL" sz="1200" i="1" dirty="0"/>
              <a:t> (</a:t>
            </a:r>
            <a:r>
              <a:rPr lang="pl-PL" sz="1200" i="1" dirty="0" err="1"/>
              <a:t>Chametrachea</a:t>
            </a:r>
            <a:r>
              <a:rPr lang="pl-PL" sz="1200" i="1" dirty="0"/>
              <a:t>) </a:t>
            </a:r>
            <a:r>
              <a:rPr lang="pl-PL" sz="1200" i="1" dirty="0" err="1"/>
              <a:t>maxima</a:t>
            </a:r>
            <a:r>
              <a:rPr lang="pl-PL" sz="1200" i="1" dirty="0"/>
              <a:t> ; F. </a:t>
            </a:r>
            <a:r>
              <a:rPr lang="pl-PL" sz="1200" i="1" dirty="0" err="1"/>
              <a:t>Tridacna</a:t>
            </a:r>
            <a:r>
              <a:rPr lang="pl-PL" sz="1200" i="1" dirty="0"/>
              <a:t> (</a:t>
            </a:r>
            <a:r>
              <a:rPr lang="pl-PL" sz="1200" i="1" dirty="0" err="1"/>
              <a:t>Chametrachea</a:t>
            </a:r>
            <a:r>
              <a:rPr lang="pl-PL" sz="1200" i="1" dirty="0"/>
              <a:t>) </a:t>
            </a:r>
            <a:r>
              <a:rPr lang="pl-PL" sz="1200" i="1" dirty="0" err="1"/>
              <a:t>squamosa</a:t>
            </a:r>
            <a:r>
              <a:rPr lang="pl-PL" sz="1200" i="1" dirty="0"/>
              <a:t> </a:t>
            </a:r>
          </a:p>
        </p:txBody>
      </p:sp>
      <p:sp>
        <p:nvSpPr>
          <p:cNvPr id="7" name="Prostokąt 6">
            <a:extLst>
              <a:ext uri="{FF2B5EF4-FFF2-40B4-BE49-F238E27FC236}">
                <a16:creationId xmlns:a16="http://schemas.microsoft.com/office/drawing/2014/main" id="{31ADE5C7-B755-4829-95E2-4DDC0EEEFA79}"/>
              </a:ext>
            </a:extLst>
          </p:cNvPr>
          <p:cNvSpPr/>
          <p:nvPr/>
        </p:nvSpPr>
        <p:spPr>
          <a:xfrm>
            <a:off x="2581178" y="731334"/>
            <a:ext cx="3361177" cy="369332"/>
          </a:xfrm>
          <a:prstGeom prst="rect">
            <a:avLst/>
          </a:prstGeom>
        </p:spPr>
        <p:txBody>
          <a:bodyPr wrap="square">
            <a:spAutoFit/>
          </a:bodyPr>
          <a:lstStyle/>
          <a:p>
            <a:r>
              <a:rPr lang="pl-PL" b="1" dirty="0">
                <a:latin typeface="Arial" panose="020B0604020202020204" pitchFamily="34" charset="0"/>
                <a:cs typeface="Arial" panose="020B0604020202020204" pitchFamily="34" charset="0"/>
              </a:rPr>
              <a:t>Limity dot. podróżnych </a:t>
            </a:r>
            <a:endParaRPr lang="pl-PL" dirty="0"/>
          </a:p>
        </p:txBody>
      </p:sp>
      <p:pic>
        <p:nvPicPr>
          <p:cNvPr id="1028" name="Picture 4" descr="Figure 1. Giant clams specimens deposited in MZB; outer surface view; L (left valve), R (right valve). A. Hippopus hippopus (Linnaeus, 1758), L; B. Tridacna (Persikima) derasa (Roding, 1798), R; C. Tridacna (Tridacna) gigas (Linnaeus, 1758), L; D. Tridacna (Chametrachea) crocea (Lamarck, 1819), R; E. Tridacna (Chametrachea) maxima (Roding, 1798), R; F. Tridacna (Chametrachea) squamosa (Lamarck, 1819), R">
            <a:extLst>
              <a:ext uri="{FF2B5EF4-FFF2-40B4-BE49-F238E27FC236}">
                <a16:creationId xmlns:a16="http://schemas.microsoft.com/office/drawing/2014/main" id="{725775CB-68FD-4760-89C3-BD7CFB33BEF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365" y="1531722"/>
            <a:ext cx="3532030" cy="445239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obatus (Eustrombus) gigas">
            <a:extLst>
              <a:ext uri="{FF2B5EF4-FFF2-40B4-BE49-F238E27FC236}">
                <a16:creationId xmlns:a16="http://schemas.microsoft.com/office/drawing/2014/main" id="{017885E0-2A24-454F-894A-3E6D883BA8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8064" y="1531722"/>
            <a:ext cx="4320073" cy="3600061"/>
          </a:xfrm>
          <a:prstGeom prst="rect">
            <a:avLst/>
          </a:prstGeom>
          <a:noFill/>
          <a:extLst>
            <a:ext uri="{909E8E84-426E-40DD-AFC4-6F175D3DCCD1}">
              <a14:hiddenFill xmlns:a14="http://schemas.microsoft.com/office/drawing/2010/main">
                <a:solidFill>
                  <a:srgbClr val="FFFFFF"/>
                </a:solidFill>
              </a14:hiddenFill>
            </a:ext>
          </a:extLst>
        </p:spPr>
      </p:pic>
      <p:sp>
        <p:nvSpPr>
          <p:cNvPr id="6" name="Prostokąt 5">
            <a:extLst>
              <a:ext uri="{FF2B5EF4-FFF2-40B4-BE49-F238E27FC236}">
                <a16:creationId xmlns:a16="http://schemas.microsoft.com/office/drawing/2014/main" id="{F28F20B2-D1B1-4346-B681-3AEDBE822589}"/>
              </a:ext>
            </a:extLst>
          </p:cNvPr>
          <p:cNvSpPr/>
          <p:nvPr/>
        </p:nvSpPr>
        <p:spPr>
          <a:xfrm>
            <a:off x="4138064" y="5219149"/>
            <a:ext cx="3676006" cy="276999"/>
          </a:xfrm>
          <a:prstGeom prst="rect">
            <a:avLst/>
          </a:prstGeom>
        </p:spPr>
        <p:txBody>
          <a:bodyPr wrap="none">
            <a:spAutoFit/>
          </a:bodyPr>
          <a:lstStyle/>
          <a:p>
            <a:r>
              <a:rPr lang="pl-PL" sz="1200" b="1" i="1" dirty="0">
                <a:solidFill>
                  <a:srgbClr val="444444"/>
                </a:solidFill>
                <a:latin typeface="+mn-lt"/>
              </a:rPr>
              <a:t>Muszla - </a:t>
            </a:r>
            <a:r>
              <a:rPr lang="pl-PL" sz="1200" b="1" i="1" dirty="0" err="1">
                <a:solidFill>
                  <a:srgbClr val="444444"/>
                </a:solidFill>
                <a:latin typeface="+mn-lt"/>
              </a:rPr>
              <a:t>Strombus</a:t>
            </a:r>
            <a:r>
              <a:rPr lang="pl-PL" sz="1200" b="1" i="1" dirty="0">
                <a:solidFill>
                  <a:srgbClr val="444444"/>
                </a:solidFill>
                <a:latin typeface="+mn-lt"/>
              </a:rPr>
              <a:t> </a:t>
            </a:r>
            <a:r>
              <a:rPr lang="pl-PL" sz="1200" b="1" i="1" dirty="0" err="1">
                <a:solidFill>
                  <a:srgbClr val="444444"/>
                </a:solidFill>
                <a:latin typeface="+mn-lt"/>
              </a:rPr>
              <a:t>gigas</a:t>
            </a:r>
            <a:r>
              <a:rPr lang="pl-PL" sz="1200" b="1" i="1" dirty="0">
                <a:solidFill>
                  <a:srgbClr val="444444"/>
                </a:solidFill>
                <a:latin typeface="+mn-lt"/>
              </a:rPr>
              <a:t> (Skrzydelnik olbrzymi)</a:t>
            </a:r>
            <a:endParaRPr lang="pl-PL" sz="1200" i="1" dirty="0">
              <a:latin typeface="+mn-lt"/>
            </a:endParaRPr>
          </a:p>
        </p:txBody>
      </p:sp>
    </p:spTree>
    <p:extLst>
      <p:ext uri="{BB962C8B-B14F-4D97-AF65-F5344CB8AC3E}">
        <p14:creationId xmlns:p14="http://schemas.microsoft.com/office/powerpoint/2010/main" val="306031107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descr="Obraz zawierający wewnątrz&#10;&#10;Opis wygenerowany automatycznie">
            <a:extLst>
              <a:ext uri="{FF2B5EF4-FFF2-40B4-BE49-F238E27FC236}">
                <a16:creationId xmlns:a16="http://schemas.microsoft.com/office/drawing/2014/main" id="{71FCD6DA-A45B-40D8-A5C2-6E2B24AB6D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95190">
            <a:off x="2689507" y="1745355"/>
            <a:ext cx="5511800" cy="5207000"/>
          </a:xfrm>
          <a:prstGeom prst="rect">
            <a:avLst/>
          </a:prstGeom>
        </p:spPr>
      </p:pic>
      <p:sp>
        <p:nvSpPr>
          <p:cNvPr id="2" name="Tytuł 1">
            <a:extLst>
              <a:ext uri="{FF2B5EF4-FFF2-40B4-BE49-F238E27FC236}">
                <a16:creationId xmlns:a16="http://schemas.microsoft.com/office/drawing/2014/main" id="{9D3DD1A7-DFA8-48AF-B663-33C2721CE910}"/>
              </a:ext>
            </a:extLst>
          </p:cNvPr>
          <p:cNvSpPr>
            <a:spLocks noGrp="1"/>
          </p:cNvSpPr>
          <p:nvPr>
            <p:ph type="title"/>
          </p:nvPr>
        </p:nvSpPr>
        <p:spPr>
          <a:xfrm>
            <a:off x="-195943" y="182297"/>
            <a:ext cx="8229600" cy="461962"/>
          </a:xfrm>
        </p:spPr>
        <p:txBody>
          <a:bodyPr/>
          <a:lstStyle/>
          <a:p>
            <a:r>
              <a:rPr lang="pl-PL" b="1" dirty="0"/>
              <a:t>Odstępstwa</a:t>
            </a:r>
          </a:p>
        </p:txBody>
      </p:sp>
      <p:pic>
        <p:nvPicPr>
          <p:cNvPr id="10" name="Obraz 9">
            <a:extLst>
              <a:ext uri="{FF2B5EF4-FFF2-40B4-BE49-F238E27FC236}">
                <a16:creationId xmlns:a16="http://schemas.microsoft.com/office/drawing/2014/main" id="{A37F876B-9445-4043-B451-1AA7DB2EF3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124" y="4010023"/>
            <a:ext cx="3645284" cy="2573462"/>
          </a:xfrm>
          <a:prstGeom prst="rect">
            <a:avLst/>
          </a:prstGeom>
        </p:spPr>
      </p:pic>
      <p:sp>
        <p:nvSpPr>
          <p:cNvPr id="11" name="Prostokąt 10">
            <a:extLst>
              <a:ext uri="{FF2B5EF4-FFF2-40B4-BE49-F238E27FC236}">
                <a16:creationId xmlns:a16="http://schemas.microsoft.com/office/drawing/2014/main" id="{AEA3FC50-0118-4284-B901-7F05BAB8C5DA}"/>
              </a:ext>
            </a:extLst>
          </p:cNvPr>
          <p:cNvSpPr/>
          <p:nvPr/>
        </p:nvSpPr>
        <p:spPr>
          <a:xfrm>
            <a:off x="2383876" y="6227378"/>
            <a:ext cx="3544560" cy="369332"/>
          </a:xfrm>
          <a:prstGeom prst="rect">
            <a:avLst/>
          </a:prstGeom>
        </p:spPr>
        <p:txBody>
          <a:bodyPr wrap="none">
            <a:spAutoFit/>
          </a:bodyPr>
          <a:lstStyle/>
          <a:p>
            <a:r>
              <a:rPr lang="pl-PL" b="1" dirty="0" err="1"/>
              <a:t>Rain</a:t>
            </a:r>
            <a:r>
              <a:rPr lang="pl-PL" b="1" dirty="0"/>
              <a:t> </a:t>
            </a:r>
            <a:r>
              <a:rPr lang="pl-PL" b="1" dirty="0" err="1"/>
              <a:t>Stick</a:t>
            </a:r>
            <a:r>
              <a:rPr lang="pl-PL" b="1" dirty="0"/>
              <a:t>- </a:t>
            </a:r>
            <a:r>
              <a:rPr lang="pl-PL" dirty="0"/>
              <a:t>pałeczki deszczowe </a:t>
            </a:r>
          </a:p>
        </p:txBody>
      </p:sp>
      <p:pic>
        <p:nvPicPr>
          <p:cNvPr id="13" name="Obraz 12">
            <a:extLst>
              <a:ext uri="{FF2B5EF4-FFF2-40B4-BE49-F238E27FC236}">
                <a16:creationId xmlns:a16="http://schemas.microsoft.com/office/drawing/2014/main" id="{9DD4EFFC-428D-4A57-AF07-2D9C5C5EAB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441" y="2187205"/>
            <a:ext cx="2143125" cy="2143125"/>
          </a:xfrm>
          <a:prstGeom prst="rect">
            <a:avLst/>
          </a:prstGeom>
        </p:spPr>
      </p:pic>
      <p:pic>
        <p:nvPicPr>
          <p:cNvPr id="16" name="Obraz 15" descr="Obraz zawierający wyroby metalowe, podłoże, stół&#10;&#10;Opis wygenerowany automatycznie">
            <a:extLst>
              <a:ext uri="{FF2B5EF4-FFF2-40B4-BE49-F238E27FC236}">
                <a16:creationId xmlns:a16="http://schemas.microsoft.com/office/drawing/2014/main" id="{9A02A0C5-497E-4820-AE17-449E8401C3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9440" y="4674112"/>
            <a:ext cx="2691606" cy="2020896"/>
          </a:xfrm>
          <a:prstGeom prst="rect">
            <a:avLst/>
          </a:prstGeom>
        </p:spPr>
      </p:pic>
      <p:sp>
        <p:nvSpPr>
          <p:cNvPr id="20" name="Prostokąt 19">
            <a:extLst>
              <a:ext uri="{FF2B5EF4-FFF2-40B4-BE49-F238E27FC236}">
                <a16:creationId xmlns:a16="http://schemas.microsoft.com/office/drawing/2014/main" id="{1D1A883D-77AA-458C-9646-53F0928AFD20}"/>
              </a:ext>
            </a:extLst>
          </p:cNvPr>
          <p:cNvSpPr/>
          <p:nvPr/>
        </p:nvSpPr>
        <p:spPr>
          <a:xfrm>
            <a:off x="5870565" y="2038400"/>
            <a:ext cx="2320239" cy="369332"/>
          </a:xfrm>
          <a:prstGeom prst="rect">
            <a:avLst/>
          </a:prstGeom>
        </p:spPr>
        <p:txBody>
          <a:bodyPr wrap="square">
            <a:spAutoFit/>
          </a:bodyPr>
          <a:lstStyle/>
          <a:p>
            <a:r>
              <a:rPr lang="pl-PL" b="1" dirty="0"/>
              <a:t>Kawior</a:t>
            </a:r>
          </a:p>
        </p:txBody>
      </p:sp>
      <p:cxnSp>
        <p:nvCxnSpPr>
          <p:cNvPr id="22" name="Łącznik prosty 21">
            <a:extLst>
              <a:ext uri="{FF2B5EF4-FFF2-40B4-BE49-F238E27FC236}">
                <a16:creationId xmlns:a16="http://schemas.microsoft.com/office/drawing/2014/main" id="{EC76A747-ECBE-43E9-BB41-FE2FB29BD649}"/>
              </a:ext>
            </a:extLst>
          </p:cNvPr>
          <p:cNvCxnSpPr>
            <a:cxnSpLocks/>
          </p:cNvCxnSpPr>
          <p:nvPr/>
        </p:nvCxnSpPr>
        <p:spPr>
          <a:xfrm>
            <a:off x="419228" y="2176222"/>
            <a:ext cx="2519915" cy="2246488"/>
          </a:xfrm>
          <a:prstGeom prst="line">
            <a:avLst/>
          </a:prstGeom>
          <a:ln w="111125">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Prostokąt 2"/>
          <p:cNvSpPr/>
          <p:nvPr/>
        </p:nvSpPr>
        <p:spPr>
          <a:xfrm>
            <a:off x="2166042" y="856574"/>
            <a:ext cx="3361177" cy="369332"/>
          </a:xfrm>
          <a:prstGeom prst="rect">
            <a:avLst/>
          </a:prstGeom>
        </p:spPr>
        <p:txBody>
          <a:bodyPr wrap="square">
            <a:spAutoFit/>
          </a:bodyPr>
          <a:lstStyle/>
          <a:p>
            <a:r>
              <a:rPr lang="pl-PL" b="1" dirty="0">
                <a:latin typeface="Arial" panose="020B0604020202020204" pitchFamily="34" charset="0"/>
                <a:cs typeface="Arial" panose="020B0604020202020204" pitchFamily="34" charset="0"/>
              </a:rPr>
              <a:t>Limity dot. podróżnych </a:t>
            </a:r>
            <a:endParaRPr lang="pl-PL" dirty="0"/>
          </a:p>
        </p:txBody>
      </p:sp>
      <p:pic>
        <p:nvPicPr>
          <p:cNvPr id="1026" name="Picture 2" descr="Znalezione obrazy dla zapytania: wyroby z krokodyla">
            <a:extLst>
              <a:ext uri="{FF2B5EF4-FFF2-40B4-BE49-F238E27FC236}">
                <a16:creationId xmlns:a16="http://schemas.microsoft.com/office/drawing/2014/main" id="{677A9D02-AAA3-4473-982E-3C62D63E479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42863" y="1434560"/>
            <a:ext cx="2793734" cy="1862489"/>
          </a:xfrm>
          <a:prstGeom prst="rect">
            <a:avLst/>
          </a:prstGeom>
          <a:noFill/>
          <a:extLst>
            <a:ext uri="{909E8E84-426E-40DD-AFC4-6F175D3DCCD1}">
              <a14:hiddenFill xmlns:a14="http://schemas.microsoft.com/office/drawing/2010/main">
                <a:solidFill>
                  <a:srgbClr val="FFFFFF"/>
                </a:solidFill>
              </a14:hiddenFill>
            </a:ext>
          </a:extLst>
        </p:spPr>
      </p:pic>
      <p:pic>
        <p:nvPicPr>
          <p:cNvPr id="4" name="Obraz 3" descr="Obraz zawierający obiekt&#10;&#10;Opis wygenerowany automatycznie">
            <a:extLst>
              <a:ext uri="{FF2B5EF4-FFF2-40B4-BE49-F238E27FC236}">
                <a16:creationId xmlns:a16="http://schemas.microsoft.com/office/drawing/2014/main" id="{D5DDD76C-681A-4B4D-8EA5-89C910C65D2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24747" y="165841"/>
            <a:ext cx="3106067" cy="1862489"/>
          </a:xfrm>
          <a:prstGeom prst="rect">
            <a:avLst/>
          </a:prstGeom>
        </p:spPr>
      </p:pic>
      <p:sp>
        <p:nvSpPr>
          <p:cNvPr id="17" name="Prostokąt 16">
            <a:extLst>
              <a:ext uri="{FF2B5EF4-FFF2-40B4-BE49-F238E27FC236}">
                <a16:creationId xmlns:a16="http://schemas.microsoft.com/office/drawing/2014/main" id="{80927DC7-3E89-4EC7-B99D-6CD73734CD44}"/>
              </a:ext>
            </a:extLst>
          </p:cNvPr>
          <p:cNvSpPr/>
          <p:nvPr/>
        </p:nvSpPr>
        <p:spPr>
          <a:xfrm>
            <a:off x="509634" y="4304780"/>
            <a:ext cx="2223686" cy="369332"/>
          </a:xfrm>
          <a:prstGeom prst="rect">
            <a:avLst/>
          </a:prstGeom>
        </p:spPr>
        <p:txBody>
          <a:bodyPr wrap="none">
            <a:spAutoFit/>
          </a:bodyPr>
          <a:lstStyle/>
          <a:p>
            <a:r>
              <a:rPr lang="pl-PL" dirty="0"/>
              <a:t>Mięso z krokodyla ?</a:t>
            </a:r>
          </a:p>
        </p:txBody>
      </p:sp>
      <p:sp>
        <p:nvSpPr>
          <p:cNvPr id="19" name="pole tekstowe 18">
            <a:extLst>
              <a:ext uri="{FF2B5EF4-FFF2-40B4-BE49-F238E27FC236}">
                <a16:creationId xmlns:a16="http://schemas.microsoft.com/office/drawing/2014/main" id="{9A414FDA-7AC1-4AB4-B1B8-EA3B92358E50}"/>
              </a:ext>
            </a:extLst>
          </p:cNvPr>
          <p:cNvSpPr txBox="1"/>
          <p:nvPr/>
        </p:nvSpPr>
        <p:spPr>
          <a:xfrm>
            <a:off x="121604" y="1559719"/>
            <a:ext cx="2421259" cy="369332"/>
          </a:xfrm>
          <a:prstGeom prst="rect">
            <a:avLst/>
          </a:prstGeom>
          <a:noFill/>
        </p:spPr>
        <p:txBody>
          <a:bodyPr wrap="square">
            <a:spAutoFit/>
          </a:bodyPr>
          <a:lstStyle/>
          <a:p>
            <a:r>
              <a:rPr lang="pl-PL" b="1" dirty="0"/>
              <a:t>Wyroby z krokodyla</a:t>
            </a:r>
          </a:p>
        </p:txBody>
      </p:sp>
      <p:sp>
        <p:nvSpPr>
          <p:cNvPr id="21" name="pole tekstowe 20">
            <a:extLst>
              <a:ext uri="{FF2B5EF4-FFF2-40B4-BE49-F238E27FC236}">
                <a16:creationId xmlns:a16="http://schemas.microsoft.com/office/drawing/2014/main" id="{F7515560-3A4D-459B-872E-03480A65AF86}"/>
              </a:ext>
            </a:extLst>
          </p:cNvPr>
          <p:cNvSpPr txBox="1"/>
          <p:nvPr/>
        </p:nvSpPr>
        <p:spPr>
          <a:xfrm>
            <a:off x="6792209" y="4010023"/>
            <a:ext cx="1842158" cy="923330"/>
          </a:xfrm>
          <a:prstGeom prst="rect">
            <a:avLst/>
          </a:prstGeom>
          <a:noFill/>
        </p:spPr>
        <p:txBody>
          <a:bodyPr wrap="square">
            <a:spAutoFit/>
          </a:bodyPr>
          <a:lstStyle/>
          <a:p>
            <a:r>
              <a:rPr lang="pl-PL" b="1" dirty="0"/>
              <a:t>Pławikoniki </a:t>
            </a:r>
            <a:br>
              <a:rPr lang="pl-PL" b="1" dirty="0"/>
            </a:br>
            <a:r>
              <a:rPr lang="pl-PL" dirty="0"/>
              <a:t>(Koniki morskie) </a:t>
            </a:r>
            <a:endParaRPr lang="pl-PL" b="1" dirty="0"/>
          </a:p>
          <a:p>
            <a:endParaRPr lang="pl-PL" dirty="0"/>
          </a:p>
        </p:txBody>
      </p:sp>
    </p:spTree>
    <p:extLst>
      <p:ext uri="{BB962C8B-B14F-4D97-AF65-F5344CB8AC3E}">
        <p14:creationId xmlns:p14="http://schemas.microsoft.com/office/powerpoint/2010/main" val="367970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ymbol zastępczy zawartości 1"/>
          <p:cNvSpPr>
            <a:spLocks noGrp="1"/>
          </p:cNvSpPr>
          <p:nvPr>
            <p:ph idx="1"/>
          </p:nvPr>
        </p:nvSpPr>
        <p:spPr>
          <a:xfrm>
            <a:off x="788990" y="2403823"/>
            <a:ext cx="6084886" cy="2913063"/>
          </a:xfrm>
        </p:spPr>
        <p:txBody>
          <a:bodyPr/>
          <a:lstStyle/>
          <a:p>
            <a:pPr indent="-165100"/>
            <a:r>
              <a:rPr lang="pl-PL" altLang="pl-PL" sz="1900" b="1" dirty="0">
                <a:solidFill>
                  <a:srgbClr val="FF0000"/>
                </a:solidFill>
              </a:rPr>
              <a:t>XI wiek </a:t>
            </a:r>
            <a:r>
              <a:rPr lang="pl-PL" altLang="pl-PL" sz="1900" b="1" dirty="0"/>
              <a:t>- Bolesław Chrobry – ochrona bobra europejskiego (</a:t>
            </a:r>
            <a:r>
              <a:rPr lang="pl-PL" altLang="pl-PL" sz="1900" b="1" i="1" dirty="0"/>
              <a:t>Castor fiber</a:t>
            </a:r>
            <a:r>
              <a:rPr lang="pl-PL" altLang="pl-PL" sz="1900" b="1" dirty="0"/>
              <a:t>)</a:t>
            </a:r>
          </a:p>
          <a:p>
            <a:pPr indent="-165100"/>
            <a:r>
              <a:rPr lang="pl-PL" altLang="pl-PL" sz="1900" b="1" dirty="0">
                <a:solidFill>
                  <a:srgbClr val="FF0000"/>
                </a:solidFill>
              </a:rPr>
              <a:t>rok 1347</a:t>
            </a:r>
            <a:r>
              <a:rPr lang="pl-PL" altLang="pl-PL" sz="1900" b="1" dirty="0"/>
              <a:t> – Statut Wiślicki – kary za wyręb dębów (</a:t>
            </a:r>
            <a:r>
              <a:rPr lang="pl-PL" altLang="pl-PL" sz="1900" b="1" i="1" dirty="0" err="1"/>
              <a:t>Quercus</a:t>
            </a:r>
            <a:r>
              <a:rPr lang="pl-PL" altLang="pl-PL" sz="1900" b="1" i="1" dirty="0"/>
              <a:t> </a:t>
            </a:r>
            <a:r>
              <a:rPr lang="pl-PL" altLang="pl-PL" sz="1900" b="1" i="1" dirty="0" err="1"/>
              <a:t>spp</a:t>
            </a:r>
            <a:r>
              <a:rPr lang="pl-PL" altLang="pl-PL" sz="1900" b="1" dirty="0"/>
              <a:t>.)</a:t>
            </a:r>
          </a:p>
          <a:p>
            <a:pPr indent="-165100"/>
            <a:r>
              <a:rPr lang="pl-PL" altLang="pl-PL" sz="1900" b="1" dirty="0">
                <a:solidFill>
                  <a:srgbClr val="FF0000"/>
                </a:solidFill>
              </a:rPr>
              <a:t>Władysław Jagiełło </a:t>
            </a:r>
            <a:r>
              <a:rPr lang="pl-PL" altLang="pl-PL" sz="1900" b="1" dirty="0"/>
              <a:t>– ochrona przed wyrębem </a:t>
            </a:r>
            <a:br>
              <a:rPr lang="pl-PL" altLang="pl-PL" sz="1900" b="1" dirty="0"/>
            </a:br>
            <a:r>
              <a:rPr lang="pl-PL" altLang="pl-PL" sz="1900" b="1" dirty="0"/>
              <a:t>i eksportem drewna cisowego (</a:t>
            </a:r>
            <a:r>
              <a:rPr lang="pl-PL" altLang="pl-PL" sz="1900" b="1" i="1" dirty="0" err="1"/>
              <a:t>Taxus</a:t>
            </a:r>
            <a:r>
              <a:rPr lang="pl-PL" altLang="pl-PL" sz="1900" b="1" i="1" dirty="0"/>
              <a:t> </a:t>
            </a:r>
            <a:r>
              <a:rPr lang="pl-PL" altLang="pl-PL" sz="1900" b="1" i="1" dirty="0" err="1"/>
              <a:t>baccata</a:t>
            </a:r>
            <a:r>
              <a:rPr lang="pl-PL" altLang="pl-PL" sz="1800" b="1" dirty="0"/>
              <a:t>)</a:t>
            </a:r>
          </a:p>
        </p:txBody>
      </p:sp>
      <p:sp>
        <p:nvSpPr>
          <p:cNvPr id="5123" name="pole tekstowe 5"/>
          <p:cNvSpPr txBox="1">
            <a:spLocks noChangeArrowheads="1"/>
          </p:cNvSpPr>
          <p:nvPr/>
        </p:nvSpPr>
        <p:spPr bwMode="auto">
          <a:xfrm>
            <a:off x="-234593" y="6157119"/>
            <a:ext cx="13985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defRPr>
            </a:lvl1pPr>
            <a:lvl2pPr marL="742950" indent="-285750">
              <a:spcBef>
                <a:spcPct val="20000"/>
              </a:spcBef>
              <a:buFont typeface="Arial" charset="0"/>
              <a:buChar char="–"/>
              <a:defRPr sz="2800">
                <a:solidFill>
                  <a:schemeClr val="tx1"/>
                </a:solidFill>
                <a:latin typeface="Arial" charset="0"/>
              </a:defRPr>
            </a:lvl2pPr>
            <a:lvl3pPr marL="1143000" indent="-228600">
              <a:spcBef>
                <a:spcPct val="20000"/>
              </a:spcBef>
              <a:buFont typeface="Arial" charset="0"/>
              <a:buChar char="•"/>
              <a:defRPr sz="2400">
                <a:solidFill>
                  <a:schemeClr val="tx1"/>
                </a:solidFill>
                <a:latin typeface="Arial" charset="0"/>
              </a:defRPr>
            </a:lvl3pPr>
            <a:lvl4pPr marL="1600200" indent="-228600">
              <a:spcBef>
                <a:spcPct val="20000"/>
              </a:spcBef>
              <a:buFont typeface="Arial" charset="0"/>
              <a:buChar char="–"/>
              <a:defRPr sz="2000">
                <a:solidFill>
                  <a:schemeClr val="tx1"/>
                </a:solidFill>
                <a:latin typeface="Arial" charset="0"/>
              </a:defRPr>
            </a:lvl4pPr>
            <a:lvl5pPr marL="2057400" indent="-22860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lgn="ctr" eaLnBrk="1" hangingPunct="1">
              <a:spcBef>
                <a:spcPct val="0"/>
              </a:spcBef>
              <a:buFont typeface="Arial" charset="0"/>
              <a:buNone/>
            </a:pPr>
            <a:r>
              <a:rPr lang="pl-PL" altLang="pl-PL" sz="700" dirty="0">
                <a:solidFill>
                  <a:srgbClr val="000000"/>
                </a:solidFill>
              </a:rPr>
              <a:t>Ministerstwo Finansów</a:t>
            </a:r>
          </a:p>
          <a:p>
            <a:pPr algn="ctr" eaLnBrk="1" hangingPunct="1">
              <a:spcBef>
                <a:spcPct val="0"/>
              </a:spcBef>
              <a:buFont typeface="Arial" charset="0"/>
              <a:buNone/>
            </a:pPr>
            <a:r>
              <a:rPr lang="pl-PL" altLang="pl-PL" sz="700" dirty="0">
                <a:solidFill>
                  <a:srgbClr val="000000"/>
                </a:solidFill>
              </a:rPr>
              <a:t>Departament Ceł</a:t>
            </a:r>
          </a:p>
          <a:p>
            <a:pPr algn="ctr" eaLnBrk="1" hangingPunct="1">
              <a:spcBef>
                <a:spcPct val="0"/>
              </a:spcBef>
              <a:buFont typeface="Arial" charset="0"/>
              <a:buNone/>
            </a:pPr>
            <a:r>
              <a:rPr lang="pl-PL" altLang="pl-PL" sz="700" dirty="0">
                <a:solidFill>
                  <a:srgbClr val="000000"/>
                </a:solidFill>
              </a:rPr>
              <a:t>Wydział Ograniczeń Pozataryfowych</a:t>
            </a:r>
            <a:br>
              <a:rPr lang="pl-PL" altLang="pl-PL" sz="700" dirty="0">
                <a:solidFill>
                  <a:srgbClr val="000000"/>
                </a:solidFill>
              </a:rPr>
            </a:br>
            <a:r>
              <a:rPr lang="pl-PL" altLang="pl-PL" sz="700" dirty="0">
                <a:solidFill>
                  <a:srgbClr val="000000"/>
                </a:solidFill>
              </a:rPr>
              <a:t>i Single </a:t>
            </a:r>
            <a:r>
              <a:rPr lang="pl-PL" altLang="pl-PL" sz="700" dirty="0" err="1">
                <a:solidFill>
                  <a:srgbClr val="000000"/>
                </a:solidFill>
              </a:rPr>
              <a:t>Window</a:t>
            </a:r>
            <a:endParaRPr lang="pl-PL" altLang="pl-PL" sz="700" dirty="0">
              <a:solidFill>
                <a:srgbClr val="000000"/>
              </a:solidFill>
            </a:endParaRPr>
          </a:p>
        </p:txBody>
      </p:sp>
      <p:pic>
        <p:nvPicPr>
          <p:cNvPr id="51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1162" y="357341"/>
            <a:ext cx="2726563" cy="2039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ole tekstowe 2"/>
          <p:cNvSpPr txBox="1"/>
          <p:nvPr/>
        </p:nvSpPr>
        <p:spPr>
          <a:xfrm>
            <a:off x="2181223" y="314795"/>
            <a:ext cx="3800475" cy="830997"/>
          </a:xfrm>
          <a:prstGeom prst="rect">
            <a:avLst/>
          </a:prstGeom>
          <a:solidFill>
            <a:srgbClr val="FFFF00"/>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defRPr/>
            </a:pPr>
            <a:r>
              <a:rPr lang="pl-PL" sz="2400" b="1" dirty="0"/>
              <a:t>Początki ochrony przyrody w Polsce</a:t>
            </a:r>
          </a:p>
        </p:txBody>
      </p:sp>
      <p:sp>
        <p:nvSpPr>
          <p:cNvPr id="4" name="pole tekstowe 3"/>
          <p:cNvSpPr txBox="1"/>
          <p:nvPr/>
        </p:nvSpPr>
        <p:spPr>
          <a:xfrm>
            <a:off x="2181224" y="1720624"/>
            <a:ext cx="380047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defRPr/>
            </a:pPr>
            <a:r>
              <a:rPr lang="pl-PL" sz="2400" b="1" dirty="0"/>
              <a:t>Ochrona gatunkowa</a:t>
            </a:r>
          </a:p>
        </p:txBody>
      </p:sp>
      <p:sp>
        <p:nvSpPr>
          <p:cNvPr id="2" name="Prostokąt 1"/>
          <p:cNvSpPr/>
          <p:nvPr/>
        </p:nvSpPr>
        <p:spPr>
          <a:xfrm>
            <a:off x="6454773" y="2414128"/>
            <a:ext cx="1900237" cy="215444"/>
          </a:xfrm>
          <a:prstGeom prst="rect">
            <a:avLst/>
          </a:prstGeom>
        </p:spPr>
        <p:txBody>
          <a:bodyPr wrap="square">
            <a:spAutoFit/>
          </a:bodyPr>
          <a:lstStyle/>
          <a:p>
            <a:pPr marL="0" indent="0" algn="r">
              <a:buFont typeface="Arial" charset="0"/>
              <a:buNone/>
              <a:defRPr/>
            </a:pPr>
            <a:r>
              <a:rPr lang="pl-PL" sz="800" dirty="0"/>
              <a:t>plik graficzny pochodzi z HDD </a:t>
            </a:r>
            <a:r>
              <a:rPr lang="pl-PL" sz="800" dirty="0" err="1"/>
              <a:t>usera</a:t>
            </a:r>
            <a:r>
              <a:rPr lang="pl-PL" sz="800" dirty="0"/>
              <a:t> </a:t>
            </a:r>
          </a:p>
        </p:txBody>
      </p:sp>
      <p:sp>
        <p:nvSpPr>
          <p:cNvPr id="5" name="pole tekstowe 4"/>
          <p:cNvSpPr txBox="1"/>
          <p:nvPr/>
        </p:nvSpPr>
        <p:spPr>
          <a:xfrm>
            <a:off x="1266631" y="4748992"/>
            <a:ext cx="6890104" cy="1754326"/>
          </a:xfrm>
          <a:prstGeom prst="rect">
            <a:avLst/>
          </a:prstGeom>
          <a:solidFill>
            <a:srgbClr val="FF9900"/>
          </a:solidFill>
        </p:spPr>
        <p:txBody>
          <a:bodyPr wrap="square" rtlCol="0">
            <a:spAutoFit/>
          </a:bodyPr>
          <a:lstStyle/>
          <a:p>
            <a:r>
              <a:rPr lang="pl-PL" b="1" dirty="0"/>
              <a:t>Gatunki te nie były objęte ochroną z powodu ich pięknego wyglądu lub potrzeb ekologicznych ówczesnego Państwa.</a:t>
            </a:r>
          </a:p>
          <a:p>
            <a:pPr marL="285750" indent="-285750">
              <a:buFont typeface="Arial" panose="020B0604020202020204" pitchFamily="34" charset="0"/>
              <a:buChar char="•"/>
            </a:pPr>
            <a:r>
              <a:rPr lang="pl-PL" b="1" dirty="0">
                <a:solidFill>
                  <a:srgbClr val="7030A0"/>
                </a:solidFill>
              </a:rPr>
              <a:t>Skóry bobrowe były walutą</a:t>
            </a:r>
          </a:p>
          <a:p>
            <a:pPr marL="285750" indent="-285750">
              <a:buFont typeface="Arial" panose="020B0604020202020204" pitchFamily="34" charset="0"/>
              <a:buChar char="•"/>
            </a:pPr>
            <a:r>
              <a:rPr lang="pl-PL" b="1" dirty="0">
                <a:solidFill>
                  <a:srgbClr val="7030A0"/>
                </a:solidFill>
              </a:rPr>
              <a:t>Dęby były budulcem</a:t>
            </a:r>
          </a:p>
          <a:p>
            <a:pPr marL="285750" indent="-285750">
              <a:buFont typeface="Arial" panose="020B0604020202020204" pitchFamily="34" charset="0"/>
              <a:buChar char="•"/>
            </a:pPr>
            <a:r>
              <a:rPr lang="pl-PL" b="1" dirty="0">
                <a:solidFill>
                  <a:srgbClr val="7030A0"/>
                </a:solidFill>
              </a:rPr>
              <a:t>Cisy były zasobami militarnymi</a:t>
            </a:r>
          </a:p>
          <a:p>
            <a:r>
              <a:rPr lang="pl-PL" b="1" dirty="0"/>
              <a:t>Ochrona związana była z obronnością kraju i ekonomią</a:t>
            </a:r>
          </a:p>
        </p:txBody>
      </p:sp>
    </p:spTree>
    <p:extLst>
      <p:ext uri="{BB962C8B-B14F-4D97-AF65-F5344CB8AC3E}">
        <p14:creationId xmlns:p14="http://schemas.microsoft.com/office/powerpoint/2010/main" val="17489315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2FC067DE-4130-4E53-B40D-AA66113EC7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743" y="1256905"/>
            <a:ext cx="3998187" cy="2616591"/>
          </a:xfrm>
          <a:prstGeom prst="rect">
            <a:avLst/>
          </a:prstGeom>
        </p:spPr>
      </p:pic>
      <p:sp>
        <p:nvSpPr>
          <p:cNvPr id="5" name="Prostokąt 4">
            <a:extLst>
              <a:ext uri="{FF2B5EF4-FFF2-40B4-BE49-F238E27FC236}">
                <a16:creationId xmlns:a16="http://schemas.microsoft.com/office/drawing/2014/main" id="{FFCAC7E7-FDD2-4E16-97F7-F7A09EF728D4}"/>
              </a:ext>
            </a:extLst>
          </p:cNvPr>
          <p:cNvSpPr/>
          <p:nvPr/>
        </p:nvSpPr>
        <p:spPr>
          <a:xfrm>
            <a:off x="323528" y="3537592"/>
            <a:ext cx="4572000" cy="276999"/>
          </a:xfrm>
          <a:prstGeom prst="rect">
            <a:avLst/>
          </a:prstGeom>
        </p:spPr>
        <p:txBody>
          <a:bodyPr>
            <a:spAutoFit/>
          </a:bodyPr>
          <a:lstStyle/>
          <a:p>
            <a:pPr fontAlgn="t"/>
            <a:r>
              <a:rPr lang="pl-PL" sz="1200" dirty="0">
                <a:solidFill>
                  <a:srgbClr val="525252"/>
                </a:solidFill>
                <a:latin typeface="&amp;quot"/>
              </a:rPr>
              <a:t>Ścinki drewna agarowego nasączone aromatyczną żywicą agar</a:t>
            </a:r>
          </a:p>
        </p:txBody>
      </p:sp>
      <p:pic>
        <p:nvPicPr>
          <p:cNvPr id="9" name="Obraz 8" descr="Obraz zawierający kubek&#10;&#10;Opis wygenerowany automatycznie">
            <a:extLst>
              <a:ext uri="{FF2B5EF4-FFF2-40B4-BE49-F238E27FC236}">
                <a16:creationId xmlns:a16="http://schemas.microsoft.com/office/drawing/2014/main" id="{A871205A-B8C8-4F14-A740-411826989B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3199" y="1133102"/>
            <a:ext cx="2864198" cy="2864198"/>
          </a:xfrm>
          <a:prstGeom prst="rect">
            <a:avLst/>
          </a:prstGeom>
        </p:spPr>
      </p:pic>
      <p:sp>
        <p:nvSpPr>
          <p:cNvPr id="12" name="Prostokąt 11">
            <a:extLst>
              <a:ext uri="{FF2B5EF4-FFF2-40B4-BE49-F238E27FC236}">
                <a16:creationId xmlns:a16="http://schemas.microsoft.com/office/drawing/2014/main" id="{6EEC7A59-3EEA-426D-A555-26F3DEF70386}"/>
              </a:ext>
            </a:extLst>
          </p:cNvPr>
          <p:cNvSpPr/>
          <p:nvPr/>
        </p:nvSpPr>
        <p:spPr>
          <a:xfrm>
            <a:off x="4869880" y="6470813"/>
            <a:ext cx="3064686" cy="276999"/>
          </a:xfrm>
          <a:prstGeom prst="rect">
            <a:avLst/>
          </a:prstGeom>
        </p:spPr>
        <p:txBody>
          <a:bodyPr wrap="square">
            <a:spAutoFit/>
          </a:bodyPr>
          <a:lstStyle/>
          <a:p>
            <a:r>
              <a:rPr lang="pl-PL" sz="1200" dirty="0"/>
              <a:t>Koraliki modlitewne Agarwood </a:t>
            </a:r>
          </a:p>
        </p:txBody>
      </p:sp>
      <p:pic>
        <p:nvPicPr>
          <p:cNvPr id="14" name="Obraz 13" descr="Obraz zawierający żywność, wewnątrz, stół, siedzi&#10;&#10;Opis wygenerowany automatycznie">
            <a:extLst>
              <a:ext uri="{FF2B5EF4-FFF2-40B4-BE49-F238E27FC236}">
                <a16:creationId xmlns:a16="http://schemas.microsoft.com/office/drawing/2014/main" id="{E3272D3E-C23A-4405-BB78-780C808877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891" y="4096597"/>
            <a:ext cx="2877944" cy="2104983"/>
          </a:xfrm>
          <a:prstGeom prst="rect">
            <a:avLst/>
          </a:prstGeom>
        </p:spPr>
      </p:pic>
      <p:sp>
        <p:nvSpPr>
          <p:cNvPr id="15" name="Prostokąt 14">
            <a:extLst>
              <a:ext uri="{FF2B5EF4-FFF2-40B4-BE49-F238E27FC236}">
                <a16:creationId xmlns:a16="http://schemas.microsoft.com/office/drawing/2014/main" id="{36E992CB-3384-422E-BA24-F636879BF298}"/>
              </a:ext>
            </a:extLst>
          </p:cNvPr>
          <p:cNvSpPr/>
          <p:nvPr/>
        </p:nvSpPr>
        <p:spPr>
          <a:xfrm>
            <a:off x="119209" y="6235622"/>
            <a:ext cx="3064686" cy="461665"/>
          </a:xfrm>
          <a:prstGeom prst="rect">
            <a:avLst/>
          </a:prstGeom>
        </p:spPr>
        <p:txBody>
          <a:bodyPr wrap="square">
            <a:spAutoFit/>
          </a:bodyPr>
          <a:lstStyle/>
          <a:p>
            <a:r>
              <a:rPr lang="pl-PL" sz="1200" dirty="0">
                <a:latin typeface="Roboto" panose="02000000000000000000" pitchFamily="2" charset="0"/>
              </a:rPr>
              <a:t>Agarwood Buddyjska Bransoletka z Paciorkami Modlitewnymi </a:t>
            </a:r>
            <a:endParaRPr lang="pl-PL" sz="1200" dirty="0"/>
          </a:p>
        </p:txBody>
      </p:sp>
      <p:pic>
        <p:nvPicPr>
          <p:cNvPr id="17" name="Obraz 16" descr="Obraz zawierający siedzi&#10;&#10;Opis wygenerowany automatycznie">
            <a:extLst>
              <a:ext uri="{FF2B5EF4-FFF2-40B4-BE49-F238E27FC236}">
                <a16:creationId xmlns:a16="http://schemas.microsoft.com/office/drawing/2014/main" id="{84FE9D79-5666-4C39-A318-0A6F8D4E09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5528" y="4112556"/>
            <a:ext cx="2891109" cy="2295880"/>
          </a:xfrm>
          <a:prstGeom prst="rect">
            <a:avLst/>
          </a:prstGeom>
        </p:spPr>
      </p:pic>
      <p:sp>
        <p:nvSpPr>
          <p:cNvPr id="3" name="Prostokąt 2">
            <a:extLst>
              <a:ext uri="{FF2B5EF4-FFF2-40B4-BE49-F238E27FC236}">
                <a16:creationId xmlns:a16="http://schemas.microsoft.com/office/drawing/2014/main" id="{5388A3E2-7439-431A-97C7-B9A5735CAA34}"/>
              </a:ext>
            </a:extLst>
          </p:cNvPr>
          <p:cNvSpPr/>
          <p:nvPr/>
        </p:nvSpPr>
        <p:spPr>
          <a:xfrm>
            <a:off x="1836684" y="121310"/>
            <a:ext cx="6495689" cy="800219"/>
          </a:xfrm>
          <a:prstGeom prst="rect">
            <a:avLst/>
          </a:prstGeom>
        </p:spPr>
        <p:txBody>
          <a:bodyPr wrap="none">
            <a:spAutoFit/>
          </a:bodyPr>
          <a:lstStyle/>
          <a:p>
            <a:r>
              <a:rPr lang="pl-PL" sz="2800" b="1" dirty="0"/>
              <a:t>Odstępstwa- </a:t>
            </a:r>
            <a:r>
              <a:rPr lang="pl-PL" sz="2800" b="1" dirty="0">
                <a:latin typeface="Arial" panose="020B0604020202020204" pitchFamily="34" charset="0"/>
                <a:cs typeface="Arial" panose="020B0604020202020204" pitchFamily="34" charset="0"/>
              </a:rPr>
              <a:t>Limity dot. podróżnych </a:t>
            </a:r>
            <a:endParaRPr lang="pl-PL" sz="2800" b="1" dirty="0"/>
          </a:p>
          <a:p>
            <a:endParaRPr lang="pl-PL" dirty="0"/>
          </a:p>
        </p:txBody>
      </p:sp>
      <p:sp>
        <p:nvSpPr>
          <p:cNvPr id="2" name="Tytuł 1">
            <a:extLst>
              <a:ext uri="{FF2B5EF4-FFF2-40B4-BE49-F238E27FC236}">
                <a16:creationId xmlns:a16="http://schemas.microsoft.com/office/drawing/2014/main" id="{CDBCD67E-3F57-4DB3-AA7D-2A73FD743DA9}"/>
              </a:ext>
            </a:extLst>
          </p:cNvPr>
          <p:cNvSpPr>
            <a:spLocks noGrp="1"/>
          </p:cNvSpPr>
          <p:nvPr>
            <p:ph type="title"/>
          </p:nvPr>
        </p:nvSpPr>
        <p:spPr>
          <a:xfrm>
            <a:off x="-442963" y="527560"/>
            <a:ext cx="8229600" cy="1143000"/>
          </a:xfrm>
        </p:spPr>
        <p:txBody>
          <a:bodyPr/>
          <a:lstStyle/>
          <a:p>
            <a:r>
              <a:rPr lang="pl-PL" b="1" dirty="0">
                <a:solidFill>
                  <a:schemeClr val="accent1">
                    <a:lumMod val="75000"/>
                  </a:schemeClr>
                </a:solidFill>
              </a:rPr>
              <a:t>Agarwood</a:t>
            </a:r>
          </a:p>
        </p:txBody>
      </p:sp>
    </p:spTree>
    <p:extLst>
      <p:ext uri="{BB962C8B-B14F-4D97-AF65-F5344CB8AC3E}">
        <p14:creationId xmlns:p14="http://schemas.microsoft.com/office/powerpoint/2010/main" val="3084529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Łącznik prosty ze strzałką 7"/>
          <p:cNvCxnSpPr/>
          <p:nvPr/>
        </p:nvCxnSpPr>
        <p:spPr>
          <a:xfrm>
            <a:off x="676275" y="803880"/>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2290" name="Picture 5" descr="ikra"/>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293551" y="888193"/>
            <a:ext cx="4975922" cy="3731712"/>
          </a:xfrm>
          <a:noFill/>
        </p:spPr>
      </p:pic>
      <p:sp>
        <p:nvSpPr>
          <p:cNvPr id="2" name="pole tekstowe 1"/>
          <p:cNvSpPr txBox="1"/>
          <p:nvPr/>
        </p:nvSpPr>
        <p:spPr>
          <a:xfrm>
            <a:off x="6030913" y="4453095"/>
            <a:ext cx="2933700" cy="1477328"/>
          </a:xfrm>
          <a:prstGeom prst="rect">
            <a:avLst/>
          </a:prstGeom>
          <a:solidFill>
            <a:srgbClr val="FF9900"/>
          </a:solidFill>
        </p:spPr>
        <p:txBody>
          <a:bodyPr wrap="square" rtlCol="0">
            <a:spAutoFit/>
          </a:bodyPr>
          <a:lstStyle/>
          <a:p>
            <a:r>
              <a:rPr lang="pl-PL" dirty="0"/>
              <a:t>Namiastka kawioru wykonana z mięsa ryb jesiotrowatych – według opisu na wieczku – OKAZ CITES aneks/załącznik B</a:t>
            </a:r>
          </a:p>
        </p:txBody>
      </p:sp>
      <p:pic>
        <p:nvPicPr>
          <p:cNvPr id="5" name="Obraz 4" descr="Obraz zawierający żywność&#10;&#10;Opis wygenerowany automatycznie">
            <a:extLst>
              <a:ext uri="{FF2B5EF4-FFF2-40B4-BE49-F238E27FC236}">
                <a16:creationId xmlns:a16="http://schemas.microsoft.com/office/drawing/2014/main" id="{7019A409-06B0-4FC1-B606-B96DCC5744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12" y="2100413"/>
            <a:ext cx="4766781" cy="3174751"/>
          </a:xfrm>
          <a:prstGeom prst="rect">
            <a:avLst/>
          </a:prstGeom>
        </p:spPr>
      </p:pic>
      <p:sp>
        <p:nvSpPr>
          <p:cNvPr id="10" name="Prostokąt 9">
            <a:extLst>
              <a:ext uri="{FF2B5EF4-FFF2-40B4-BE49-F238E27FC236}">
                <a16:creationId xmlns:a16="http://schemas.microsoft.com/office/drawing/2014/main" id="{1A22137A-1D9D-4816-95D7-F1616F3466F8}"/>
              </a:ext>
            </a:extLst>
          </p:cNvPr>
          <p:cNvSpPr/>
          <p:nvPr/>
        </p:nvSpPr>
        <p:spPr>
          <a:xfrm>
            <a:off x="2532903" y="142746"/>
            <a:ext cx="5160452" cy="461665"/>
          </a:xfrm>
          <a:prstGeom prst="rect">
            <a:avLst/>
          </a:prstGeom>
          <a:solidFill>
            <a:srgbClr val="FFFF00"/>
          </a:solidFill>
        </p:spPr>
        <p:txBody>
          <a:bodyPr wrap="none">
            <a:spAutoFit/>
          </a:bodyPr>
          <a:lstStyle/>
          <a:p>
            <a:r>
              <a:rPr lang="pl-PL" sz="2400" b="1" dirty="0">
                <a:solidFill>
                  <a:srgbClr val="585858"/>
                </a:solidFill>
                <a:latin typeface="lato"/>
              </a:rPr>
              <a:t>Kawior – ikra z ryb jesiotrowatych </a:t>
            </a:r>
            <a:endParaRPr lang="pl-PL" sz="2400" b="1" dirty="0"/>
          </a:p>
        </p:txBody>
      </p:sp>
      <p:sp>
        <p:nvSpPr>
          <p:cNvPr id="15" name="pole tekstowe 14">
            <a:extLst>
              <a:ext uri="{FF2B5EF4-FFF2-40B4-BE49-F238E27FC236}">
                <a16:creationId xmlns:a16="http://schemas.microsoft.com/office/drawing/2014/main" id="{CA3BB52B-E413-4321-B264-803C42869618}"/>
              </a:ext>
            </a:extLst>
          </p:cNvPr>
          <p:cNvSpPr txBox="1"/>
          <p:nvPr/>
        </p:nvSpPr>
        <p:spPr>
          <a:xfrm>
            <a:off x="158361" y="5607258"/>
            <a:ext cx="4075032" cy="646331"/>
          </a:xfrm>
          <a:prstGeom prst="rect">
            <a:avLst/>
          </a:prstGeom>
          <a:solidFill>
            <a:srgbClr val="FF9900"/>
          </a:solidFill>
        </p:spPr>
        <p:txBody>
          <a:bodyPr wrap="square" rtlCol="0">
            <a:spAutoFit/>
          </a:bodyPr>
          <a:lstStyle/>
          <a:p>
            <a:r>
              <a:rPr lang="pl-PL" b="1" dirty="0">
                <a:solidFill>
                  <a:srgbClr val="585858"/>
                </a:solidFill>
                <a:latin typeface="lato"/>
              </a:rPr>
              <a:t>RUSSIAN </a:t>
            </a:r>
            <a:r>
              <a:rPr lang="pl-PL" b="1" dirty="0" err="1">
                <a:solidFill>
                  <a:srgbClr val="585858"/>
                </a:solidFill>
                <a:latin typeface="lato"/>
              </a:rPr>
              <a:t>Caviar</a:t>
            </a:r>
            <a:r>
              <a:rPr lang="pl-PL" b="1" dirty="0">
                <a:solidFill>
                  <a:srgbClr val="585858"/>
                </a:solidFill>
                <a:latin typeface="lato"/>
              </a:rPr>
              <a:t> – </a:t>
            </a:r>
            <a:r>
              <a:rPr lang="pl-PL" b="1" dirty="0" err="1">
                <a:solidFill>
                  <a:srgbClr val="585858"/>
                </a:solidFill>
                <a:latin typeface="lato"/>
              </a:rPr>
              <a:t>Beluga</a:t>
            </a:r>
            <a:r>
              <a:rPr lang="pl-PL" b="1" dirty="0">
                <a:solidFill>
                  <a:srgbClr val="585858"/>
                </a:solidFill>
                <a:latin typeface="lato"/>
              </a:rPr>
              <a:t> </a:t>
            </a:r>
            <a:r>
              <a:rPr lang="pl-PL" i="1" dirty="0" err="1"/>
              <a:t>Huso</a:t>
            </a:r>
            <a:r>
              <a:rPr lang="pl-PL" i="1" dirty="0"/>
              <a:t> </a:t>
            </a:r>
            <a:r>
              <a:rPr lang="pl-PL" i="1" dirty="0" err="1"/>
              <a:t>huso</a:t>
            </a:r>
            <a:endParaRPr lang="pl-PL" i="1" dirty="0"/>
          </a:p>
          <a:p>
            <a:r>
              <a:rPr lang="pl-PL" dirty="0"/>
              <a:t>OKAZ CITES aneks/załącznik B</a:t>
            </a:r>
            <a:endParaRPr lang="pl-PL" b="1" dirty="0"/>
          </a:p>
        </p:txBody>
      </p:sp>
      <p:sp>
        <p:nvSpPr>
          <p:cNvPr id="3" name="pole tekstowe 2">
            <a:extLst>
              <a:ext uri="{FF2B5EF4-FFF2-40B4-BE49-F238E27FC236}">
                <a16:creationId xmlns:a16="http://schemas.microsoft.com/office/drawing/2014/main" id="{21A78F26-7FC4-4C2D-B582-64A407981F52}"/>
              </a:ext>
            </a:extLst>
          </p:cNvPr>
          <p:cNvSpPr txBox="1"/>
          <p:nvPr/>
        </p:nvSpPr>
        <p:spPr>
          <a:xfrm>
            <a:off x="763986" y="1189081"/>
            <a:ext cx="3537833" cy="769441"/>
          </a:xfrm>
          <a:prstGeom prst="rect">
            <a:avLst/>
          </a:prstGeom>
          <a:solidFill>
            <a:srgbClr val="FF0000"/>
          </a:solidFill>
        </p:spPr>
        <p:txBody>
          <a:bodyPr wrap="square">
            <a:spAutoFit/>
          </a:bodyPr>
          <a:lstStyle/>
          <a:p>
            <a:r>
              <a:rPr lang="pl-PL" sz="2800" b="1" dirty="0">
                <a:solidFill>
                  <a:schemeClr val="bg1"/>
                </a:solidFill>
              </a:rPr>
              <a:t>!!!!! </a:t>
            </a:r>
            <a:r>
              <a:rPr lang="pl-PL" sz="1600" b="1" dirty="0">
                <a:solidFill>
                  <a:schemeClr val="bg1"/>
                </a:solidFill>
              </a:rPr>
              <a:t>Każde opakowanie z kawiorem wymaga oznakowania </a:t>
            </a:r>
            <a:endParaRPr lang="pl-PL" sz="1600" dirty="0">
              <a:solidFill>
                <a:schemeClr val="bg1"/>
              </a:solidFill>
            </a:endParaRPr>
          </a:p>
        </p:txBody>
      </p:sp>
    </p:spTree>
    <p:extLst>
      <p:ext uri="{BB962C8B-B14F-4D97-AF65-F5344CB8AC3E}">
        <p14:creationId xmlns:p14="http://schemas.microsoft.com/office/powerpoint/2010/main" val="296797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737852E6-1852-46A1-BAF1-801CD9E76BE5}"/>
              </a:ext>
            </a:extLst>
          </p:cNvPr>
          <p:cNvPicPr>
            <a:picLocks noChangeAspect="1"/>
          </p:cNvPicPr>
          <p:nvPr/>
        </p:nvPicPr>
        <p:blipFill>
          <a:blip r:embed="rId2"/>
          <a:stretch>
            <a:fillRect/>
          </a:stretch>
        </p:blipFill>
        <p:spPr>
          <a:xfrm>
            <a:off x="4455682" y="862455"/>
            <a:ext cx="4648200" cy="6176376"/>
          </a:xfrm>
          <a:prstGeom prst="rect">
            <a:avLst/>
          </a:prstGeom>
          <a:noFill/>
        </p:spPr>
      </p:pic>
      <p:pic>
        <p:nvPicPr>
          <p:cNvPr id="4" name="Obraz 3">
            <a:extLst>
              <a:ext uri="{FF2B5EF4-FFF2-40B4-BE49-F238E27FC236}">
                <a16:creationId xmlns:a16="http://schemas.microsoft.com/office/drawing/2014/main" id="{347614F4-0382-451B-B443-14BCDD939EB2}"/>
              </a:ext>
            </a:extLst>
          </p:cNvPr>
          <p:cNvPicPr>
            <a:picLocks noChangeAspect="1"/>
          </p:cNvPicPr>
          <p:nvPr/>
        </p:nvPicPr>
        <p:blipFill>
          <a:blip r:embed="rId3"/>
          <a:stretch>
            <a:fillRect/>
          </a:stretch>
        </p:blipFill>
        <p:spPr>
          <a:xfrm>
            <a:off x="134385" y="1459949"/>
            <a:ext cx="4246161" cy="2792599"/>
          </a:xfrm>
          <a:prstGeom prst="rect">
            <a:avLst/>
          </a:prstGeom>
        </p:spPr>
      </p:pic>
      <p:pic>
        <p:nvPicPr>
          <p:cNvPr id="5" name="Obraz 4">
            <a:extLst>
              <a:ext uri="{FF2B5EF4-FFF2-40B4-BE49-F238E27FC236}">
                <a16:creationId xmlns:a16="http://schemas.microsoft.com/office/drawing/2014/main" id="{358FF8DF-C7A0-45F5-A670-63525373F041}"/>
              </a:ext>
            </a:extLst>
          </p:cNvPr>
          <p:cNvPicPr>
            <a:picLocks noChangeAspect="1"/>
          </p:cNvPicPr>
          <p:nvPr/>
        </p:nvPicPr>
        <p:blipFill>
          <a:blip r:embed="rId4"/>
          <a:stretch>
            <a:fillRect/>
          </a:stretch>
        </p:blipFill>
        <p:spPr>
          <a:xfrm>
            <a:off x="1320387" y="4345854"/>
            <a:ext cx="2308731" cy="2308731"/>
          </a:xfrm>
          <a:prstGeom prst="rect">
            <a:avLst/>
          </a:prstGeom>
        </p:spPr>
      </p:pic>
      <p:sp>
        <p:nvSpPr>
          <p:cNvPr id="8" name="Title 1">
            <a:extLst>
              <a:ext uri="{FF2B5EF4-FFF2-40B4-BE49-F238E27FC236}">
                <a16:creationId xmlns:a16="http://schemas.microsoft.com/office/drawing/2014/main" id="{379F6A55-67D3-43D1-9DA7-D32A8E7629CD}"/>
              </a:ext>
            </a:extLst>
          </p:cNvPr>
          <p:cNvSpPr>
            <a:spLocks noGrp="1"/>
          </p:cNvSpPr>
          <p:nvPr>
            <p:ph type="title"/>
          </p:nvPr>
        </p:nvSpPr>
        <p:spPr>
          <a:xfrm>
            <a:off x="1222311" y="-153956"/>
            <a:ext cx="8294914" cy="1143000"/>
          </a:xfrm>
        </p:spPr>
        <p:txBody>
          <a:bodyPr/>
          <a:lstStyle/>
          <a:p>
            <a:r>
              <a:rPr lang="pl-PL" sz="2300" b="1" dirty="0"/>
              <a:t>Informacje wymagane na etykiecie opakowania </a:t>
            </a:r>
            <a:br>
              <a:rPr lang="pl-PL" sz="2300" b="1" dirty="0"/>
            </a:br>
            <a:r>
              <a:rPr lang="pl-PL" sz="2300" b="1" dirty="0"/>
              <a:t>z kawiorem </a:t>
            </a:r>
            <a:endParaRPr lang="en-US" sz="2300" b="1" dirty="0"/>
          </a:p>
        </p:txBody>
      </p:sp>
    </p:spTree>
    <p:extLst>
      <p:ext uri="{BB962C8B-B14F-4D97-AF65-F5344CB8AC3E}">
        <p14:creationId xmlns:p14="http://schemas.microsoft.com/office/powerpoint/2010/main" val="242562917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D15950C-008E-457D-86E7-4DEB44E9B305}"/>
              </a:ext>
            </a:extLst>
          </p:cNvPr>
          <p:cNvSpPr>
            <a:spLocks noGrp="1"/>
          </p:cNvSpPr>
          <p:nvPr>
            <p:ph type="title"/>
          </p:nvPr>
        </p:nvSpPr>
        <p:spPr>
          <a:xfrm>
            <a:off x="1828800" y="-422210"/>
            <a:ext cx="6830007" cy="1143000"/>
          </a:xfrm>
        </p:spPr>
        <p:txBody>
          <a:bodyPr/>
          <a:lstStyle/>
          <a:p>
            <a:br>
              <a:rPr lang="pl-PL" dirty="0"/>
            </a:br>
            <a:br>
              <a:rPr lang="pl-PL" dirty="0"/>
            </a:br>
            <a:r>
              <a:rPr lang="pl-PL" sz="1800" b="1" dirty="0"/>
              <a:t>Komercyjne wykorzystanie dóbr osobistych i majątku gospodarstwa domowego na terytorium Unii </a:t>
            </a:r>
            <a:br>
              <a:rPr lang="pl-PL" dirty="0"/>
            </a:br>
            <a:endParaRPr lang="pl-PL" sz="2400" dirty="0"/>
          </a:p>
        </p:txBody>
      </p:sp>
      <p:sp>
        <p:nvSpPr>
          <p:cNvPr id="3" name="Prostokąt 2">
            <a:extLst>
              <a:ext uri="{FF2B5EF4-FFF2-40B4-BE49-F238E27FC236}">
                <a16:creationId xmlns:a16="http://schemas.microsoft.com/office/drawing/2014/main" id="{0E2D7C29-C6B7-428D-9CE0-0B955A7E7D5F}"/>
              </a:ext>
            </a:extLst>
          </p:cNvPr>
          <p:cNvSpPr/>
          <p:nvPr/>
        </p:nvSpPr>
        <p:spPr>
          <a:xfrm>
            <a:off x="1097451" y="1162779"/>
            <a:ext cx="7421398" cy="4154984"/>
          </a:xfrm>
          <a:prstGeom prst="rect">
            <a:avLst/>
          </a:prstGeom>
        </p:spPr>
        <p:txBody>
          <a:bodyPr wrap="square">
            <a:spAutoFit/>
          </a:bodyPr>
          <a:lstStyle/>
          <a:p>
            <a:pPr algn="ctr"/>
            <a:r>
              <a:rPr lang="pl-PL" sz="2000" b="1" dirty="0">
                <a:solidFill>
                  <a:srgbClr val="FF0000"/>
                </a:solidFill>
              </a:rPr>
              <a:t>Co do zasady zakazane jest wszelkie komercyjne wykorzystywanie okazów z Aneksów A i B sprowadzonych na teren Unii na podstawie opisanych wcześniej zwolnień i ułatwień. </a:t>
            </a:r>
          </a:p>
          <a:p>
            <a:pPr algn="ctr"/>
            <a:r>
              <a:rPr lang="pl-PL" sz="1600" b="1" dirty="0"/>
              <a:t>(art. 58a ust. 1 i 2 do Rozp. 865/2006)</a:t>
            </a:r>
            <a:endParaRPr lang="pl-PL" sz="1600" b="1" dirty="0">
              <a:solidFill>
                <a:srgbClr val="FF0000"/>
              </a:solidFill>
            </a:endParaRPr>
          </a:p>
          <a:p>
            <a:pPr algn="ctr"/>
            <a:endParaRPr lang="pl-PL" sz="1600" b="1" dirty="0">
              <a:solidFill>
                <a:srgbClr val="FF0000"/>
              </a:solidFill>
            </a:endParaRPr>
          </a:p>
          <a:p>
            <a:pPr marL="342900" indent="-342900">
              <a:buFont typeface="Wingdings" panose="05000000000000000000" pitchFamily="2" charset="2"/>
              <a:buChar char="q"/>
            </a:pPr>
            <a:r>
              <a:rPr lang="pl-PL" sz="2400" b="1" dirty="0"/>
              <a:t>Okazy z aneksów „B”- </a:t>
            </a:r>
            <a:r>
              <a:rPr lang="pl-PL" sz="2400" b="1" dirty="0">
                <a:solidFill>
                  <a:srgbClr val="0000FF"/>
                </a:solidFill>
              </a:rPr>
              <a:t>zwolnienie z zakazu </a:t>
            </a:r>
            <a:br>
              <a:rPr lang="pl-PL" sz="2400" b="1" dirty="0">
                <a:solidFill>
                  <a:srgbClr val="0000FF"/>
                </a:solidFill>
              </a:rPr>
            </a:br>
            <a:r>
              <a:rPr lang="pl-PL" sz="2400" b="1" dirty="0">
                <a:solidFill>
                  <a:srgbClr val="0000FF"/>
                </a:solidFill>
              </a:rPr>
              <a:t> po     spełnieniu określonych warunków  -</a:t>
            </a:r>
            <a:br>
              <a:rPr lang="pl-PL" sz="2400" b="1" dirty="0">
                <a:solidFill>
                  <a:srgbClr val="0000FF"/>
                </a:solidFill>
              </a:rPr>
            </a:br>
            <a:r>
              <a:rPr lang="pl-PL" sz="2400" b="1" dirty="0">
                <a:solidFill>
                  <a:srgbClr val="0000FF"/>
                </a:solidFill>
              </a:rPr>
              <a:t> </a:t>
            </a:r>
            <a:r>
              <a:rPr lang="pl-PL" sz="2400" b="1" i="1" dirty="0">
                <a:solidFill>
                  <a:srgbClr val="0000FF"/>
                </a:solidFill>
              </a:rPr>
              <a:t>(zaświadczenie Ministra Środowiska) </a:t>
            </a:r>
          </a:p>
          <a:p>
            <a:pPr marL="342900" indent="-342900">
              <a:buFont typeface="Wingdings" panose="05000000000000000000" pitchFamily="2" charset="2"/>
              <a:buChar char="q"/>
            </a:pPr>
            <a:endParaRPr lang="pl-PL" sz="2400" b="1" dirty="0"/>
          </a:p>
          <a:p>
            <a:pPr marL="342900" indent="-342900">
              <a:buFont typeface="Wingdings" panose="05000000000000000000" pitchFamily="2" charset="2"/>
              <a:buChar char="q"/>
            </a:pPr>
            <a:r>
              <a:rPr lang="pl-PL" sz="2400" b="1" dirty="0"/>
              <a:t>- Okazy z aneksów „A”- </a:t>
            </a:r>
            <a:r>
              <a:rPr lang="pl-PL" sz="2400" b="1" dirty="0">
                <a:solidFill>
                  <a:srgbClr val="FF0000"/>
                </a:solidFill>
              </a:rPr>
              <a:t>bezwzględny zakaz </a:t>
            </a:r>
          </a:p>
          <a:p>
            <a:pPr algn="just"/>
            <a:endParaRPr lang="pl-PL" sz="1600" b="1" dirty="0"/>
          </a:p>
          <a:p>
            <a:pPr algn="just"/>
            <a:endParaRPr lang="pl-PL" sz="1600" b="1" dirty="0"/>
          </a:p>
        </p:txBody>
      </p:sp>
      <p:pic>
        <p:nvPicPr>
          <p:cNvPr id="3074" name="Picture 2" descr="Znalezione obrazy dla zapytania: komercyjne wykorzystanie okazów CITES">
            <a:extLst>
              <a:ext uri="{FF2B5EF4-FFF2-40B4-BE49-F238E27FC236}">
                <a16:creationId xmlns:a16="http://schemas.microsoft.com/office/drawing/2014/main" id="{7515E8C1-263A-4656-8F78-61FB3F763B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7109" y="5161222"/>
            <a:ext cx="5279440" cy="1462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53151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Obraz zawierający podłoże, buty&#10;&#10;Opis wygenerowany automatycznie">
            <a:extLst>
              <a:ext uri="{FF2B5EF4-FFF2-40B4-BE49-F238E27FC236}">
                <a16:creationId xmlns:a16="http://schemas.microsoft.com/office/drawing/2014/main" id="{EF9B150C-7378-484E-9DE5-42F4EA8725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474" y="1364220"/>
            <a:ext cx="3040044" cy="4053392"/>
          </a:xfrm>
          <a:prstGeom prst="rect">
            <a:avLst/>
          </a:prstGeom>
        </p:spPr>
      </p:pic>
      <p:sp>
        <p:nvSpPr>
          <p:cNvPr id="2" name="Tytuł 1">
            <a:extLst>
              <a:ext uri="{FF2B5EF4-FFF2-40B4-BE49-F238E27FC236}">
                <a16:creationId xmlns:a16="http://schemas.microsoft.com/office/drawing/2014/main" id="{F891EC16-DA65-478B-BB3B-86DBA9ECA4A2}"/>
              </a:ext>
            </a:extLst>
          </p:cNvPr>
          <p:cNvSpPr>
            <a:spLocks noGrp="1"/>
          </p:cNvSpPr>
          <p:nvPr>
            <p:ph type="title"/>
          </p:nvPr>
        </p:nvSpPr>
        <p:spPr>
          <a:xfrm>
            <a:off x="2044179" y="157600"/>
            <a:ext cx="6372808" cy="779850"/>
          </a:xfrm>
        </p:spPr>
        <p:txBody>
          <a:bodyPr/>
          <a:lstStyle/>
          <a:p>
            <a:r>
              <a:rPr lang="pl-PL" sz="2800" b="1" dirty="0"/>
              <a:t>Przykład z lotniska w Gdańsku</a:t>
            </a:r>
          </a:p>
        </p:txBody>
      </p:sp>
      <p:sp>
        <p:nvSpPr>
          <p:cNvPr id="10" name="pole tekstowe 9">
            <a:extLst>
              <a:ext uri="{FF2B5EF4-FFF2-40B4-BE49-F238E27FC236}">
                <a16:creationId xmlns:a16="http://schemas.microsoft.com/office/drawing/2014/main" id="{D673F5A5-77C4-4D4E-8BDE-343BB2A41658}"/>
              </a:ext>
            </a:extLst>
          </p:cNvPr>
          <p:cNvSpPr txBox="1"/>
          <p:nvPr/>
        </p:nvSpPr>
        <p:spPr>
          <a:xfrm>
            <a:off x="1892917" y="1008605"/>
            <a:ext cx="6675333" cy="646331"/>
          </a:xfrm>
          <a:prstGeom prst="rect">
            <a:avLst/>
          </a:prstGeom>
          <a:noFill/>
        </p:spPr>
        <p:txBody>
          <a:bodyPr wrap="square">
            <a:spAutoFit/>
          </a:bodyPr>
          <a:lstStyle/>
          <a:p>
            <a:pPr algn="ctr"/>
            <a:r>
              <a:rPr lang="pl-PL" b="1" dirty="0"/>
              <a:t>Kontroli poddano bagaż podróżnego o statusie  „RUSH” (zaginiony/dosłany) </a:t>
            </a:r>
          </a:p>
        </p:txBody>
      </p:sp>
      <p:sp>
        <p:nvSpPr>
          <p:cNvPr id="12" name="pole tekstowe 11">
            <a:extLst>
              <a:ext uri="{FF2B5EF4-FFF2-40B4-BE49-F238E27FC236}">
                <a16:creationId xmlns:a16="http://schemas.microsoft.com/office/drawing/2014/main" id="{EE7FDD05-80FF-4D79-A096-FE1C4F554081}"/>
              </a:ext>
            </a:extLst>
          </p:cNvPr>
          <p:cNvSpPr txBox="1"/>
          <p:nvPr/>
        </p:nvSpPr>
        <p:spPr>
          <a:xfrm>
            <a:off x="3582255" y="2656695"/>
            <a:ext cx="4994282" cy="923330"/>
          </a:xfrm>
          <a:prstGeom prst="rect">
            <a:avLst/>
          </a:prstGeom>
          <a:noFill/>
          <a:ln w="28575">
            <a:solidFill>
              <a:schemeClr val="tx1"/>
            </a:solidFill>
          </a:ln>
        </p:spPr>
        <p:txBody>
          <a:bodyPr wrap="square">
            <a:spAutoFit/>
          </a:bodyPr>
          <a:lstStyle/>
          <a:p>
            <a:r>
              <a:rPr lang="pl-PL" b="1" dirty="0"/>
              <a:t>Bagaż należał do marynarza, obywatela FR, który leciał  z Panamy – do  Kaliningradu (FR) przez Stambuł i Moskwę –Tranzyt.</a:t>
            </a:r>
          </a:p>
        </p:txBody>
      </p:sp>
      <p:sp>
        <p:nvSpPr>
          <p:cNvPr id="14" name="pole tekstowe 13">
            <a:extLst>
              <a:ext uri="{FF2B5EF4-FFF2-40B4-BE49-F238E27FC236}">
                <a16:creationId xmlns:a16="http://schemas.microsoft.com/office/drawing/2014/main" id="{279FC78C-54AA-4266-A528-B6EE3F7E64FC}"/>
              </a:ext>
            </a:extLst>
          </p:cNvPr>
          <p:cNvSpPr txBox="1"/>
          <p:nvPr/>
        </p:nvSpPr>
        <p:spPr>
          <a:xfrm>
            <a:off x="3419269" y="4525676"/>
            <a:ext cx="5539258" cy="923330"/>
          </a:xfrm>
          <a:prstGeom prst="rect">
            <a:avLst/>
          </a:prstGeom>
          <a:noFill/>
        </p:spPr>
        <p:txBody>
          <a:bodyPr wrap="square">
            <a:spAutoFit/>
          </a:bodyPr>
          <a:lstStyle/>
          <a:p>
            <a:r>
              <a:rPr lang="pl-PL" b="1" dirty="0">
                <a:latin typeface="+mn-lt"/>
              </a:rPr>
              <a:t> - </a:t>
            </a:r>
            <a:r>
              <a:rPr lang="pl-PL" b="1" dirty="0" err="1">
                <a:latin typeface="+mn-lt"/>
              </a:rPr>
              <a:t>Caiman</a:t>
            </a:r>
            <a:r>
              <a:rPr lang="pl-PL" b="1" dirty="0">
                <a:latin typeface="+mn-lt"/>
              </a:rPr>
              <a:t> </a:t>
            </a:r>
            <a:r>
              <a:rPr lang="pl-PL" b="1" dirty="0" err="1">
                <a:latin typeface="+mn-lt"/>
              </a:rPr>
              <a:t>crocodilus</a:t>
            </a:r>
            <a:r>
              <a:rPr lang="pl-PL" b="1" dirty="0">
                <a:latin typeface="+mn-lt"/>
              </a:rPr>
              <a:t> – załącznik „A”</a:t>
            </a:r>
          </a:p>
          <a:p>
            <a:r>
              <a:rPr lang="pl-PL" dirty="0">
                <a:latin typeface="+mn-lt"/>
              </a:rPr>
              <a:t> - </a:t>
            </a:r>
            <a:r>
              <a:rPr lang="pl-PL" sz="1800" b="1" i="0" u="none" strike="noStrike" baseline="0" dirty="0">
                <a:solidFill>
                  <a:srgbClr val="000000"/>
                </a:solidFill>
                <a:latin typeface="+mn-lt"/>
              </a:rPr>
              <a:t>CROCODYLIA </a:t>
            </a:r>
            <a:r>
              <a:rPr lang="pl-PL" sz="1800" b="1" i="0" u="none" strike="noStrike" baseline="0" dirty="0" err="1">
                <a:solidFill>
                  <a:srgbClr val="000000"/>
                </a:solidFill>
                <a:latin typeface="+mn-lt"/>
              </a:rPr>
              <a:t>spp</a:t>
            </a:r>
            <a:r>
              <a:rPr lang="pl-PL" sz="1800" b="1" i="0" u="none" strike="noStrike" baseline="0" dirty="0">
                <a:solidFill>
                  <a:srgbClr val="000000"/>
                </a:solidFill>
                <a:latin typeface="+mn-lt"/>
              </a:rPr>
              <a:t>. </a:t>
            </a:r>
            <a:r>
              <a:rPr lang="pl-PL" b="1" dirty="0"/>
              <a:t>– </a:t>
            </a:r>
            <a:r>
              <a:rPr lang="pl-PL" sz="1800" b="1" i="0" u="none" strike="noStrike" baseline="0" dirty="0">
                <a:solidFill>
                  <a:srgbClr val="000000"/>
                </a:solidFill>
                <a:latin typeface="+mn-lt"/>
              </a:rPr>
              <a:t>załącznik „B” </a:t>
            </a:r>
            <a:r>
              <a:rPr lang="pl-PL" sz="1600" b="0" i="0" u="none" strike="noStrike" baseline="0" dirty="0">
                <a:solidFill>
                  <a:srgbClr val="000000"/>
                </a:solidFill>
                <a:latin typeface="+mn-lt"/>
              </a:rPr>
              <a:t>(z wyjątkiem </a:t>
            </a:r>
            <a:br>
              <a:rPr lang="pl-PL" sz="1600" b="0" i="0" u="none" strike="noStrike" baseline="0" dirty="0">
                <a:solidFill>
                  <a:srgbClr val="000000"/>
                </a:solidFill>
                <a:latin typeface="+mn-lt"/>
              </a:rPr>
            </a:br>
            <a:r>
              <a:rPr lang="pl-PL" sz="1600" b="0" i="0" u="none" strike="noStrike" baseline="0" dirty="0">
                <a:solidFill>
                  <a:srgbClr val="000000"/>
                </a:solidFill>
                <a:latin typeface="+mn-lt"/>
              </a:rPr>
              <a:t>    gatunków</a:t>
            </a:r>
            <a:r>
              <a:rPr lang="pl-PL" sz="1600" dirty="0">
                <a:solidFill>
                  <a:srgbClr val="000000"/>
                </a:solidFill>
                <a:latin typeface="+mn-lt"/>
              </a:rPr>
              <a:t> </a:t>
            </a:r>
            <a:r>
              <a:rPr lang="pl-PL" sz="1600" b="0" i="0" u="none" strike="noStrike" baseline="0" dirty="0">
                <a:solidFill>
                  <a:srgbClr val="000000"/>
                </a:solidFill>
                <a:latin typeface="+mn-lt"/>
              </a:rPr>
              <a:t>objętych</a:t>
            </a:r>
            <a:r>
              <a:rPr lang="pl-PL" sz="1600" dirty="0">
                <a:solidFill>
                  <a:srgbClr val="000000"/>
                </a:solidFill>
                <a:latin typeface="+mn-lt"/>
              </a:rPr>
              <a:t> </a:t>
            </a:r>
            <a:r>
              <a:rPr lang="pl-PL" sz="1600" b="0" i="0" u="none" strike="noStrike" baseline="0" dirty="0">
                <a:solidFill>
                  <a:srgbClr val="000000"/>
                </a:solidFill>
                <a:latin typeface="+mn-lt"/>
              </a:rPr>
              <a:t>załącznikiem A) </a:t>
            </a:r>
            <a:r>
              <a:rPr lang="pl-PL" sz="1600" dirty="0">
                <a:latin typeface="+mn-lt"/>
              </a:rPr>
              <a:t> </a:t>
            </a:r>
          </a:p>
        </p:txBody>
      </p:sp>
      <p:sp>
        <p:nvSpPr>
          <p:cNvPr id="16" name="pole tekstowe 15">
            <a:extLst>
              <a:ext uri="{FF2B5EF4-FFF2-40B4-BE49-F238E27FC236}">
                <a16:creationId xmlns:a16="http://schemas.microsoft.com/office/drawing/2014/main" id="{8597FCAA-861E-43F3-934B-C0CE80BC2FCD}"/>
              </a:ext>
            </a:extLst>
          </p:cNvPr>
          <p:cNvSpPr txBox="1"/>
          <p:nvPr/>
        </p:nvSpPr>
        <p:spPr>
          <a:xfrm>
            <a:off x="1199120" y="5727134"/>
            <a:ext cx="7487680" cy="646331"/>
          </a:xfrm>
          <a:prstGeom prst="rect">
            <a:avLst/>
          </a:prstGeom>
          <a:noFill/>
        </p:spPr>
        <p:txBody>
          <a:bodyPr wrap="square">
            <a:spAutoFit/>
          </a:bodyPr>
          <a:lstStyle/>
          <a:p>
            <a:pPr marL="285750" indent="-285750">
              <a:buFontTx/>
              <a:buChar char="-"/>
            </a:pPr>
            <a:r>
              <a:rPr lang="pl-PL" dirty="0"/>
              <a:t>Czy towar podlega odstępstwom od wymogu uzyskania zezwolenia, jeżeli tak to jakim ?</a:t>
            </a:r>
          </a:p>
        </p:txBody>
      </p:sp>
      <p:sp>
        <p:nvSpPr>
          <p:cNvPr id="18" name="pole tekstowe 17">
            <a:extLst>
              <a:ext uri="{FF2B5EF4-FFF2-40B4-BE49-F238E27FC236}">
                <a16:creationId xmlns:a16="http://schemas.microsoft.com/office/drawing/2014/main" id="{911EEE89-9A06-4171-B240-48ACC51910B2}"/>
              </a:ext>
            </a:extLst>
          </p:cNvPr>
          <p:cNvSpPr txBox="1"/>
          <p:nvPr/>
        </p:nvSpPr>
        <p:spPr>
          <a:xfrm>
            <a:off x="1130555" y="6346178"/>
            <a:ext cx="7487680" cy="369332"/>
          </a:xfrm>
          <a:prstGeom prst="rect">
            <a:avLst/>
          </a:prstGeom>
          <a:noFill/>
        </p:spPr>
        <p:txBody>
          <a:bodyPr wrap="square">
            <a:spAutoFit/>
          </a:bodyPr>
          <a:lstStyle/>
          <a:p>
            <a:r>
              <a:rPr lang="pl-PL" dirty="0"/>
              <a:t> -   Czy towar można zwolnić i wydać podróżnemu ?</a:t>
            </a:r>
          </a:p>
        </p:txBody>
      </p:sp>
      <p:sp>
        <p:nvSpPr>
          <p:cNvPr id="19" name="pole tekstowe 18">
            <a:extLst>
              <a:ext uri="{FF2B5EF4-FFF2-40B4-BE49-F238E27FC236}">
                <a16:creationId xmlns:a16="http://schemas.microsoft.com/office/drawing/2014/main" id="{7A5E42C1-B294-4BF8-801A-548923F39C5D}"/>
              </a:ext>
            </a:extLst>
          </p:cNvPr>
          <p:cNvSpPr txBox="1"/>
          <p:nvPr/>
        </p:nvSpPr>
        <p:spPr>
          <a:xfrm>
            <a:off x="1130555" y="5357802"/>
            <a:ext cx="1295911" cy="369332"/>
          </a:xfrm>
          <a:prstGeom prst="rect">
            <a:avLst/>
          </a:prstGeom>
          <a:noFill/>
        </p:spPr>
        <p:txBody>
          <a:bodyPr wrap="square">
            <a:spAutoFit/>
          </a:bodyPr>
          <a:lstStyle/>
          <a:p>
            <a:r>
              <a:rPr lang="pl-PL" b="1" dirty="0"/>
              <a:t>Pytania:</a:t>
            </a:r>
          </a:p>
        </p:txBody>
      </p:sp>
      <p:sp>
        <p:nvSpPr>
          <p:cNvPr id="21" name="pole tekstowe 20">
            <a:extLst>
              <a:ext uri="{FF2B5EF4-FFF2-40B4-BE49-F238E27FC236}">
                <a16:creationId xmlns:a16="http://schemas.microsoft.com/office/drawing/2014/main" id="{B0232123-34AE-473C-A7CE-4AEAE9EF30AE}"/>
              </a:ext>
            </a:extLst>
          </p:cNvPr>
          <p:cNvSpPr txBox="1"/>
          <p:nvPr/>
        </p:nvSpPr>
        <p:spPr>
          <a:xfrm>
            <a:off x="3419269" y="4220484"/>
            <a:ext cx="3822995" cy="369332"/>
          </a:xfrm>
          <a:prstGeom prst="rect">
            <a:avLst/>
          </a:prstGeom>
          <a:noFill/>
        </p:spPr>
        <p:txBody>
          <a:bodyPr wrap="square">
            <a:spAutoFit/>
          </a:bodyPr>
          <a:lstStyle/>
          <a:p>
            <a:r>
              <a:rPr lang="pl-PL" b="1" dirty="0"/>
              <a:t>Identyfikacja:</a:t>
            </a:r>
          </a:p>
        </p:txBody>
      </p:sp>
      <p:sp>
        <p:nvSpPr>
          <p:cNvPr id="15" name="pole tekstowe 14">
            <a:extLst>
              <a:ext uri="{FF2B5EF4-FFF2-40B4-BE49-F238E27FC236}">
                <a16:creationId xmlns:a16="http://schemas.microsoft.com/office/drawing/2014/main" id="{9119900D-18E6-4C70-8E24-5FCFBB825D2E}"/>
              </a:ext>
            </a:extLst>
          </p:cNvPr>
          <p:cNvSpPr txBox="1"/>
          <p:nvPr/>
        </p:nvSpPr>
        <p:spPr>
          <a:xfrm>
            <a:off x="3484584" y="3747363"/>
            <a:ext cx="5659416" cy="338554"/>
          </a:xfrm>
          <a:prstGeom prst="rect">
            <a:avLst/>
          </a:prstGeom>
          <a:noFill/>
        </p:spPr>
        <p:txBody>
          <a:bodyPr wrap="square">
            <a:spAutoFit/>
          </a:bodyPr>
          <a:lstStyle/>
          <a:p>
            <a:r>
              <a:rPr lang="pl-PL" sz="1600" b="1" dirty="0"/>
              <a:t>Zawartość</a:t>
            </a:r>
            <a:r>
              <a:rPr lang="pl-PL" sz="1600" b="1"/>
              <a:t>: 11 </a:t>
            </a:r>
            <a:r>
              <a:rPr lang="pl-PL" sz="1600" b="1" dirty="0"/>
              <a:t>wyrobów  z krokodyla – zakup w Gujanie </a:t>
            </a:r>
          </a:p>
        </p:txBody>
      </p:sp>
      <p:sp>
        <p:nvSpPr>
          <p:cNvPr id="17" name="pole tekstowe 16">
            <a:extLst>
              <a:ext uri="{FF2B5EF4-FFF2-40B4-BE49-F238E27FC236}">
                <a16:creationId xmlns:a16="http://schemas.microsoft.com/office/drawing/2014/main" id="{B8EE7642-2DD4-4C6B-B74B-4958D04233CD}"/>
              </a:ext>
            </a:extLst>
          </p:cNvPr>
          <p:cNvSpPr txBox="1"/>
          <p:nvPr/>
        </p:nvSpPr>
        <p:spPr>
          <a:xfrm>
            <a:off x="3582255" y="1843026"/>
            <a:ext cx="4985995" cy="646331"/>
          </a:xfrm>
          <a:prstGeom prst="rect">
            <a:avLst/>
          </a:prstGeom>
          <a:noFill/>
          <a:ln w="41275">
            <a:solidFill>
              <a:schemeClr val="accent1">
                <a:alpha val="98000"/>
              </a:schemeClr>
            </a:solidFill>
          </a:ln>
        </p:spPr>
        <p:txBody>
          <a:bodyPr wrap="square">
            <a:spAutoFit/>
          </a:bodyPr>
          <a:lstStyle/>
          <a:p>
            <a:r>
              <a:rPr lang="pl-PL" b="1" dirty="0"/>
              <a:t>Bagaż nadano w Panamie przez  Amsterdam do Gdańska</a:t>
            </a:r>
            <a:endParaRPr lang="pl-PL" dirty="0"/>
          </a:p>
        </p:txBody>
      </p:sp>
    </p:spTree>
    <p:extLst>
      <p:ext uri="{BB962C8B-B14F-4D97-AF65-F5344CB8AC3E}">
        <p14:creationId xmlns:p14="http://schemas.microsoft.com/office/powerpoint/2010/main" val="3519648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19" grpId="0"/>
      <p:bldP spid="2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a:extLst>
              <a:ext uri="{FF2B5EF4-FFF2-40B4-BE49-F238E27FC236}">
                <a16:creationId xmlns:a16="http://schemas.microsoft.com/office/drawing/2014/main" id="{B9C4AFAB-135D-4252-974E-6D8E9CFF6ECD}"/>
              </a:ext>
            </a:extLst>
          </p:cNvPr>
          <p:cNvPicPr>
            <a:picLocks noChangeAspect="1"/>
          </p:cNvPicPr>
          <p:nvPr/>
        </p:nvPicPr>
        <p:blipFill>
          <a:blip r:embed="rId2"/>
          <a:stretch>
            <a:fillRect/>
          </a:stretch>
        </p:blipFill>
        <p:spPr>
          <a:xfrm>
            <a:off x="710730" y="3578289"/>
            <a:ext cx="2933247" cy="2884399"/>
          </a:xfrm>
          <a:prstGeom prst="rect">
            <a:avLst/>
          </a:prstGeom>
        </p:spPr>
      </p:pic>
      <p:sp>
        <p:nvSpPr>
          <p:cNvPr id="2" name="Tytuł 1">
            <a:extLst>
              <a:ext uri="{FF2B5EF4-FFF2-40B4-BE49-F238E27FC236}">
                <a16:creationId xmlns:a16="http://schemas.microsoft.com/office/drawing/2014/main" id="{3895F1E8-309A-46ED-A0CC-593330F3B919}"/>
              </a:ext>
            </a:extLst>
          </p:cNvPr>
          <p:cNvSpPr txBox="1">
            <a:spLocks/>
          </p:cNvSpPr>
          <p:nvPr/>
        </p:nvSpPr>
        <p:spPr>
          <a:xfrm>
            <a:off x="1419037" y="1624178"/>
            <a:ext cx="7127020" cy="2639912"/>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marL="285750" indent="-285750" algn="just">
              <a:buFont typeface="Wingdings" panose="05000000000000000000" pitchFamily="2" charset="2"/>
              <a:buChar char="§"/>
            </a:pPr>
            <a:r>
              <a:rPr lang="pl-PL" sz="1800" b="1" i="0" u="none" strike="noStrike" baseline="0" dirty="0">
                <a:latin typeface="+mn-lt"/>
              </a:rPr>
              <a:t>Wprowadzenie na obszar celny Unii Europejskiej </a:t>
            </a:r>
            <a:br>
              <a:rPr lang="pl-PL" sz="1800" b="1" i="0" u="none" strike="noStrike" baseline="0" dirty="0">
                <a:latin typeface="+mn-lt"/>
              </a:rPr>
            </a:br>
            <a:r>
              <a:rPr lang="pl-PL" sz="1800" b="1" i="0" u="sng" strike="noStrike" baseline="0" dirty="0">
                <a:solidFill>
                  <a:srgbClr val="006600"/>
                </a:solidFill>
                <a:latin typeface="+mn-lt"/>
              </a:rPr>
              <a:t>okazu w charakterze upominku </a:t>
            </a:r>
            <a:r>
              <a:rPr lang="pl-PL" sz="1800" b="1" i="0" u="none" strike="noStrike" baseline="0" dirty="0">
                <a:latin typeface="+mn-lt"/>
              </a:rPr>
              <a:t>jako  mienia   osobistego lub mienia gospodarstwa domowego; </a:t>
            </a:r>
            <a:endParaRPr lang="pl-PL" sz="1800" b="1" dirty="0">
              <a:latin typeface="+mn-lt"/>
            </a:endParaRPr>
          </a:p>
          <a:p>
            <a:pPr algn="just"/>
            <a:endParaRPr lang="pl-PL" sz="1800" b="1" i="0" u="none" strike="noStrike" baseline="0" dirty="0">
              <a:latin typeface="+mn-lt"/>
            </a:endParaRPr>
          </a:p>
          <a:p>
            <a:pPr marL="285750" indent="-285750" algn="just">
              <a:buFont typeface="Wingdings" panose="05000000000000000000" pitchFamily="2" charset="2"/>
              <a:buChar char="§"/>
            </a:pPr>
            <a:r>
              <a:rPr lang="pl-PL" sz="1800" b="1" i="0" u="none" strike="noStrike" baseline="0" dirty="0">
                <a:latin typeface="+mn-lt"/>
              </a:rPr>
              <a:t>Przekroczenie limitu w ramach odstępstwa od wymogu uzyskania zezwolenie. </a:t>
            </a:r>
            <a:endParaRPr lang="pl-PL" sz="2400" b="1" dirty="0">
              <a:latin typeface="+mn-lt"/>
            </a:endParaRPr>
          </a:p>
        </p:txBody>
      </p:sp>
      <p:pic>
        <p:nvPicPr>
          <p:cNvPr id="4" name="Obraz 3" descr="Obraz zawierający tekst, drukarka&#10;&#10;Opis wygenerowany automatycznie">
            <a:extLst>
              <a:ext uri="{FF2B5EF4-FFF2-40B4-BE49-F238E27FC236}">
                <a16:creationId xmlns:a16="http://schemas.microsoft.com/office/drawing/2014/main" id="{9FD75512-587F-460C-BB0F-10DF60C625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7271" y="5087998"/>
            <a:ext cx="2537868" cy="1477328"/>
          </a:xfrm>
          <a:prstGeom prst="rect">
            <a:avLst/>
          </a:prstGeom>
        </p:spPr>
      </p:pic>
      <p:sp>
        <p:nvSpPr>
          <p:cNvPr id="6" name="pole tekstowe 5">
            <a:extLst>
              <a:ext uri="{FF2B5EF4-FFF2-40B4-BE49-F238E27FC236}">
                <a16:creationId xmlns:a16="http://schemas.microsoft.com/office/drawing/2014/main" id="{B84F5853-1A4D-441E-813E-29A28B754F50}"/>
              </a:ext>
            </a:extLst>
          </p:cNvPr>
          <p:cNvSpPr txBox="1"/>
          <p:nvPr/>
        </p:nvSpPr>
        <p:spPr>
          <a:xfrm>
            <a:off x="1731648" y="383056"/>
            <a:ext cx="6814409" cy="1815882"/>
          </a:xfrm>
          <a:prstGeom prst="rect">
            <a:avLst/>
          </a:prstGeom>
          <a:noFill/>
        </p:spPr>
        <p:txBody>
          <a:bodyPr wrap="square">
            <a:spAutoFit/>
          </a:bodyPr>
          <a:lstStyle/>
          <a:p>
            <a:pPr algn="ctr"/>
            <a:r>
              <a:rPr lang="pl-PL" b="1" dirty="0"/>
              <a:t>WYROK TRYBUNAŁU </a:t>
            </a:r>
            <a:br>
              <a:rPr lang="pl-PL" b="1" dirty="0"/>
            </a:br>
            <a:r>
              <a:rPr lang="pl-PL" b="1" dirty="0"/>
              <a:t>z dnia 12 maja 2021 r. w sprawie C‑87/20 (ECLI:EU:C:2021:382</a:t>
            </a:r>
            <a:r>
              <a:rPr lang="pl-PL" dirty="0"/>
              <a:t>)</a:t>
            </a:r>
          </a:p>
          <a:p>
            <a:pPr algn="ctr"/>
            <a:r>
              <a:rPr lang="pl-PL" sz="1000" kern="1200" dirty="0">
                <a:solidFill>
                  <a:srgbClr val="000000"/>
                </a:solidFill>
                <a:effectLst/>
                <a:latin typeface="Arial" panose="020B0604020202020204" pitchFamily="34" charset="0"/>
                <a:ea typeface="Times New Roman" panose="02020603050405020304" pitchFamily="18" charset="0"/>
              </a:rPr>
              <a:t>Sprawa C-87/20: Wniosek o wydanie orzeczenia w trybie prejudycjalnym złożony przez </a:t>
            </a:r>
            <a:r>
              <a:rPr lang="pl-PL" sz="1000" kern="1200" dirty="0" err="1">
                <a:solidFill>
                  <a:srgbClr val="000000"/>
                </a:solidFill>
                <a:effectLst/>
                <a:latin typeface="Arial" panose="020B0604020202020204" pitchFamily="34" charset="0"/>
                <a:ea typeface="Times New Roman" panose="02020603050405020304" pitchFamily="18" charset="0"/>
              </a:rPr>
              <a:t>Bundesfinanzhof</a:t>
            </a:r>
            <a:r>
              <a:rPr lang="pl-PL" sz="1000" kern="1200" dirty="0">
                <a:solidFill>
                  <a:srgbClr val="000000"/>
                </a:solidFill>
                <a:effectLst/>
                <a:latin typeface="Arial" panose="020B0604020202020204" pitchFamily="34" charset="0"/>
                <a:ea typeface="Times New Roman" panose="02020603050405020304" pitchFamily="18" charset="0"/>
              </a:rPr>
              <a:t> (Niemcy) w dniu 19 lutego 2020 r. - </a:t>
            </a:r>
            <a:r>
              <a:rPr lang="pl-PL" sz="1000" kern="1200" dirty="0" err="1">
                <a:solidFill>
                  <a:srgbClr val="000000"/>
                </a:solidFill>
                <a:effectLst/>
                <a:latin typeface="Arial" panose="020B0604020202020204" pitchFamily="34" charset="0"/>
                <a:ea typeface="Times New Roman" panose="02020603050405020304" pitchFamily="18" charset="0"/>
              </a:rPr>
              <a:t>Hauptzollamt</a:t>
            </a:r>
            <a:r>
              <a:rPr lang="pl-PL" sz="1000" kern="1200" dirty="0">
                <a:solidFill>
                  <a:srgbClr val="000000"/>
                </a:solidFill>
                <a:effectLst/>
                <a:latin typeface="Arial" panose="020B0604020202020204" pitchFamily="34" charset="0"/>
                <a:ea typeface="Times New Roman" panose="02020603050405020304" pitchFamily="18" charset="0"/>
              </a:rPr>
              <a:t> B / XY.</a:t>
            </a:r>
            <a:br>
              <a:rPr lang="pl-PL" sz="1000" kern="1200" dirty="0">
                <a:solidFill>
                  <a:srgbClr val="000000"/>
                </a:solidFill>
                <a:effectLst/>
                <a:latin typeface="Arial" panose="020B0604020202020204" pitchFamily="34" charset="0"/>
                <a:ea typeface="Times New Roman" panose="02020603050405020304" pitchFamily="18" charset="0"/>
              </a:rPr>
            </a:br>
            <a:br>
              <a:rPr lang="pl-PL" sz="1000" kern="1200" dirty="0">
                <a:solidFill>
                  <a:srgbClr val="000000"/>
                </a:solidFill>
                <a:effectLst/>
                <a:latin typeface="Arial" panose="020B0604020202020204" pitchFamily="34" charset="0"/>
                <a:ea typeface="Times New Roman" panose="02020603050405020304" pitchFamily="18" charset="0"/>
              </a:rPr>
            </a:br>
            <a:endParaRPr lang="pl-PL" sz="1000" dirty="0">
              <a:effectLst/>
              <a:latin typeface="Times New Roman" panose="02020603050405020304" pitchFamily="18" charset="0"/>
              <a:ea typeface="Times New Roman" panose="02020603050405020304" pitchFamily="18" charset="0"/>
            </a:endParaRPr>
          </a:p>
          <a:p>
            <a:pPr algn="ctr"/>
            <a:endParaRPr lang="pl-PL" dirty="0"/>
          </a:p>
        </p:txBody>
      </p:sp>
      <p:sp>
        <p:nvSpPr>
          <p:cNvPr id="7" name="pole tekstowe 6">
            <a:extLst>
              <a:ext uri="{FF2B5EF4-FFF2-40B4-BE49-F238E27FC236}">
                <a16:creationId xmlns:a16="http://schemas.microsoft.com/office/drawing/2014/main" id="{1FD97C82-3AFD-4890-B8DD-FF7FF86EAEF9}"/>
              </a:ext>
            </a:extLst>
          </p:cNvPr>
          <p:cNvSpPr txBox="1"/>
          <p:nvPr/>
        </p:nvSpPr>
        <p:spPr>
          <a:xfrm>
            <a:off x="3400999" y="3525021"/>
            <a:ext cx="5388037" cy="1477328"/>
          </a:xfrm>
          <a:prstGeom prst="rect">
            <a:avLst/>
          </a:prstGeom>
          <a:noFill/>
        </p:spPr>
        <p:txBody>
          <a:bodyPr wrap="square">
            <a:spAutoFit/>
          </a:bodyPr>
          <a:lstStyle/>
          <a:p>
            <a:pPr algn="just"/>
            <a:r>
              <a:rPr lang="pl-PL" b="1" i="1" dirty="0">
                <a:solidFill>
                  <a:srgbClr val="000000"/>
                </a:solidFill>
                <a:latin typeface="+mn-lt"/>
                <a:ea typeface="Times New Roman" panose="02020603050405020304" pitchFamily="18" charset="0"/>
              </a:rPr>
              <a:t>„S</a:t>
            </a:r>
            <a:r>
              <a:rPr lang="pl-PL" sz="1800" b="1" i="1" dirty="0">
                <a:solidFill>
                  <a:srgbClr val="000000"/>
                </a:solidFill>
                <a:effectLst/>
                <a:latin typeface="+mn-lt"/>
                <a:ea typeface="Times New Roman" panose="02020603050405020304" pitchFamily="18" charset="0"/>
              </a:rPr>
              <a:t>ystem ochrony ustanowiony dla okazów gatunków ma na celu zapewnienie możliwie najszerszej ochrony gatunków dzikiej farmy </a:t>
            </a:r>
            <a:br>
              <a:rPr lang="pl-PL" sz="1800" b="1" i="1" dirty="0">
                <a:solidFill>
                  <a:srgbClr val="000000"/>
                </a:solidFill>
                <a:effectLst/>
                <a:latin typeface="+mn-lt"/>
                <a:ea typeface="Times New Roman" panose="02020603050405020304" pitchFamily="18" charset="0"/>
              </a:rPr>
            </a:br>
            <a:r>
              <a:rPr lang="pl-PL" sz="1800" b="1" i="1" dirty="0">
                <a:solidFill>
                  <a:srgbClr val="000000"/>
                </a:solidFill>
                <a:effectLst/>
                <a:latin typeface="+mn-lt"/>
                <a:ea typeface="Times New Roman" panose="02020603050405020304" pitchFamily="18" charset="0"/>
              </a:rPr>
              <a:t>i flory w drodze regulacji handlu nimi, zgodnie</a:t>
            </a:r>
            <a:br>
              <a:rPr lang="pl-PL" sz="1800" b="1" i="1" dirty="0">
                <a:solidFill>
                  <a:srgbClr val="000000"/>
                </a:solidFill>
                <a:effectLst/>
                <a:latin typeface="+mn-lt"/>
                <a:ea typeface="Times New Roman" panose="02020603050405020304" pitchFamily="18" charset="0"/>
              </a:rPr>
            </a:br>
            <a:r>
              <a:rPr lang="pl-PL" sz="1800" b="1" i="1" dirty="0">
                <a:solidFill>
                  <a:srgbClr val="000000"/>
                </a:solidFill>
                <a:effectLst/>
                <a:latin typeface="+mn-lt"/>
                <a:ea typeface="Times New Roman" panose="02020603050405020304" pitchFamily="18" charset="0"/>
              </a:rPr>
              <a:t>z celami, zasadami i postanowieniami CITES” </a:t>
            </a:r>
            <a:endParaRPr lang="pl-PL" b="1" i="1" dirty="0">
              <a:latin typeface="+mn-lt"/>
            </a:endParaRPr>
          </a:p>
        </p:txBody>
      </p:sp>
    </p:spTree>
    <p:extLst>
      <p:ext uri="{BB962C8B-B14F-4D97-AF65-F5344CB8AC3E}">
        <p14:creationId xmlns:p14="http://schemas.microsoft.com/office/powerpoint/2010/main" val="17893457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braz 7">
            <a:extLst>
              <a:ext uri="{FF2B5EF4-FFF2-40B4-BE49-F238E27FC236}">
                <a16:creationId xmlns:a16="http://schemas.microsoft.com/office/drawing/2014/main" id="{131E75AE-7A3C-44EB-9C25-0D9450150C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8419" y="4228525"/>
            <a:ext cx="2309737" cy="2309737"/>
          </a:xfrm>
          <a:prstGeom prst="rect">
            <a:avLst/>
          </a:prstGeom>
        </p:spPr>
      </p:pic>
      <p:sp>
        <p:nvSpPr>
          <p:cNvPr id="2" name="Tytuł 1">
            <a:extLst>
              <a:ext uri="{FF2B5EF4-FFF2-40B4-BE49-F238E27FC236}">
                <a16:creationId xmlns:a16="http://schemas.microsoft.com/office/drawing/2014/main" id="{756E7B3C-2AC3-46C1-AA92-9A25A841AA86}"/>
              </a:ext>
            </a:extLst>
          </p:cNvPr>
          <p:cNvSpPr>
            <a:spLocks noGrp="1"/>
          </p:cNvSpPr>
          <p:nvPr>
            <p:ph type="title"/>
          </p:nvPr>
        </p:nvSpPr>
        <p:spPr>
          <a:xfrm>
            <a:off x="1961964" y="112619"/>
            <a:ext cx="6724835" cy="1143000"/>
          </a:xfrm>
        </p:spPr>
        <p:txBody>
          <a:bodyPr/>
          <a:lstStyle/>
          <a:p>
            <a:r>
              <a:rPr lang="pl-PL" sz="2400" b="1" i="0" u="sng" strike="noStrike" baseline="0" dirty="0">
                <a:solidFill>
                  <a:srgbClr val="006600"/>
                </a:solidFill>
                <a:latin typeface="+mn-lt"/>
              </a:rPr>
              <a:t>Przewóz  okazu w charakterze upominku !!!!</a:t>
            </a:r>
            <a:endParaRPr lang="pl-PL" sz="2400" b="1" dirty="0"/>
          </a:p>
        </p:txBody>
      </p:sp>
      <p:sp>
        <p:nvSpPr>
          <p:cNvPr id="4" name="pole tekstowe 3">
            <a:extLst>
              <a:ext uri="{FF2B5EF4-FFF2-40B4-BE49-F238E27FC236}">
                <a16:creationId xmlns:a16="http://schemas.microsoft.com/office/drawing/2014/main" id="{BBB72A0E-3D7A-4D32-A9D6-386D3846688E}"/>
              </a:ext>
            </a:extLst>
          </p:cNvPr>
          <p:cNvSpPr txBox="1"/>
          <p:nvPr/>
        </p:nvSpPr>
        <p:spPr>
          <a:xfrm>
            <a:off x="1306918" y="2017010"/>
            <a:ext cx="7510510" cy="1754326"/>
          </a:xfrm>
          <a:prstGeom prst="rect">
            <a:avLst/>
          </a:prstGeom>
          <a:noFill/>
        </p:spPr>
        <p:txBody>
          <a:bodyPr wrap="square">
            <a:spAutoFit/>
          </a:bodyPr>
          <a:lstStyle/>
          <a:p>
            <a:pPr algn="just"/>
            <a:r>
              <a:rPr lang="pl-PL" b="1" dirty="0"/>
              <a:t>Czy okaz CITES, np.  kawior gatunków ryb jesiotrokształtnych przy wprowadzeniu na obszar celny Unii może zostać uznany za „mienie osobiste lub mienie gospodarstwa domowego”, jeżeli jest przeznaczony na upominek dla osoby trzeciej i może tym samym wchodzić w zakres przewidzianego odstępstwa od ciążącego na importerze obowiązku przedstawienia zezwolenia na import ?.</a:t>
            </a:r>
          </a:p>
        </p:txBody>
      </p:sp>
      <p:pic>
        <p:nvPicPr>
          <p:cNvPr id="9" name="Obraz 8" descr="Obraz zawierający żywność&#10;&#10;Opis wygenerowany automatycznie">
            <a:extLst>
              <a:ext uri="{FF2B5EF4-FFF2-40B4-BE49-F238E27FC236}">
                <a16:creationId xmlns:a16="http://schemas.microsoft.com/office/drawing/2014/main" id="{6F0C2C6B-7D01-40C2-B858-5DF940EFCD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4294" y="4115928"/>
            <a:ext cx="3065789" cy="2041864"/>
          </a:xfrm>
          <a:prstGeom prst="rect">
            <a:avLst/>
          </a:prstGeom>
        </p:spPr>
      </p:pic>
      <p:pic>
        <p:nvPicPr>
          <p:cNvPr id="5" name="Grafika 4" descr="Znak zapytania kontur">
            <a:extLst>
              <a:ext uri="{FF2B5EF4-FFF2-40B4-BE49-F238E27FC236}">
                <a16:creationId xmlns:a16="http://schemas.microsoft.com/office/drawing/2014/main" id="{21C4A5C4-19C6-457C-A394-8DF4570AAC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09981" y="1027014"/>
            <a:ext cx="914400" cy="914400"/>
          </a:xfrm>
          <a:prstGeom prst="rect">
            <a:avLst/>
          </a:prstGeom>
        </p:spPr>
      </p:pic>
    </p:spTree>
    <p:extLst>
      <p:ext uri="{BB962C8B-B14F-4D97-AF65-F5344CB8AC3E}">
        <p14:creationId xmlns:p14="http://schemas.microsoft.com/office/powerpoint/2010/main" val="26361984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az 8" descr="Obraz zawierający żywność&#10;&#10;Opis wygenerowany automatycznie">
            <a:extLst>
              <a:ext uri="{FF2B5EF4-FFF2-40B4-BE49-F238E27FC236}">
                <a16:creationId xmlns:a16="http://schemas.microsoft.com/office/drawing/2014/main" id="{6F0C2C6B-7D01-40C2-B858-5DF940EFCD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8518" y="2469331"/>
            <a:ext cx="1653446" cy="1101221"/>
          </a:xfrm>
          <a:prstGeom prst="rect">
            <a:avLst/>
          </a:prstGeom>
        </p:spPr>
      </p:pic>
      <p:pic>
        <p:nvPicPr>
          <p:cNvPr id="8" name="Obraz 7">
            <a:extLst>
              <a:ext uri="{FF2B5EF4-FFF2-40B4-BE49-F238E27FC236}">
                <a16:creationId xmlns:a16="http://schemas.microsoft.com/office/drawing/2014/main" id="{131E75AE-7A3C-44EB-9C25-0D9450150C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806" y="4107969"/>
            <a:ext cx="1420186" cy="1420186"/>
          </a:xfrm>
          <a:prstGeom prst="rect">
            <a:avLst/>
          </a:prstGeom>
        </p:spPr>
      </p:pic>
      <p:sp>
        <p:nvSpPr>
          <p:cNvPr id="2" name="Tytuł 1">
            <a:extLst>
              <a:ext uri="{FF2B5EF4-FFF2-40B4-BE49-F238E27FC236}">
                <a16:creationId xmlns:a16="http://schemas.microsoft.com/office/drawing/2014/main" id="{756E7B3C-2AC3-46C1-AA92-9A25A841AA86}"/>
              </a:ext>
            </a:extLst>
          </p:cNvPr>
          <p:cNvSpPr>
            <a:spLocks noGrp="1"/>
          </p:cNvSpPr>
          <p:nvPr>
            <p:ph type="title"/>
          </p:nvPr>
        </p:nvSpPr>
        <p:spPr>
          <a:xfrm>
            <a:off x="1961964" y="112619"/>
            <a:ext cx="6724835" cy="1143000"/>
          </a:xfrm>
        </p:spPr>
        <p:txBody>
          <a:bodyPr/>
          <a:lstStyle/>
          <a:p>
            <a:r>
              <a:rPr lang="pl-PL" sz="2400" b="1" i="0" u="sng" strike="noStrike" baseline="0" dirty="0">
                <a:solidFill>
                  <a:srgbClr val="006600"/>
                </a:solidFill>
                <a:latin typeface="+mn-lt"/>
              </a:rPr>
              <a:t>Przewóz  okazu w charakterze upominku !!!!</a:t>
            </a:r>
            <a:endParaRPr lang="pl-PL" sz="2400" b="1" dirty="0"/>
          </a:p>
        </p:txBody>
      </p:sp>
      <p:sp>
        <p:nvSpPr>
          <p:cNvPr id="6" name="pole tekstowe 5">
            <a:extLst>
              <a:ext uri="{FF2B5EF4-FFF2-40B4-BE49-F238E27FC236}">
                <a16:creationId xmlns:a16="http://schemas.microsoft.com/office/drawing/2014/main" id="{26AA6995-5681-4B72-9E6B-72D34790121C}"/>
              </a:ext>
            </a:extLst>
          </p:cNvPr>
          <p:cNvSpPr txBox="1"/>
          <p:nvPr/>
        </p:nvSpPr>
        <p:spPr>
          <a:xfrm>
            <a:off x="2097348" y="1382286"/>
            <a:ext cx="6454066" cy="4093428"/>
          </a:xfrm>
          <a:prstGeom prst="rect">
            <a:avLst/>
          </a:prstGeom>
          <a:noFill/>
        </p:spPr>
        <p:txBody>
          <a:bodyPr wrap="square">
            <a:spAutoFit/>
          </a:bodyPr>
          <a:lstStyle/>
          <a:p>
            <a:pPr algn="just"/>
            <a:r>
              <a:rPr lang="pl-PL" sz="2000" b="1" dirty="0"/>
              <a:t>……..,.art. 7 ust. 3 rozporządzenia nr 338/97 należy interpretować w ten sposób, iż można przyjąć, że kawior gatunków ryb jesiotrokształtnych przy wprowadzeniu na obszar celny Unii stanowi składnik „mienia osobistego lub mienia gospodarstwa domowego” w rozumieniu tego przepisu, jeżeli ma on być przeznaczony na upominek dla osoby trzeciej, o ile żadna okoliczność nie wskazuje na jego przeznaczenie komercyjne, </a:t>
            </a:r>
            <a:r>
              <a:rPr lang="pl-PL" sz="2000" b="1" u="sng" dirty="0">
                <a:solidFill>
                  <a:srgbClr val="0000FF"/>
                </a:solidFill>
              </a:rPr>
              <a:t>w związku z czym kawior ten może wchodzić w zakres przewidzianego w tym przepisie odstępstwa od ciążącego na importerze obowiązku przedstawienia zezwolenia na przywóz.</a:t>
            </a:r>
          </a:p>
        </p:txBody>
      </p:sp>
      <p:sp>
        <p:nvSpPr>
          <p:cNvPr id="7" name="pole tekstowe 6">
            <a:extLst>
              <a:ext uri="{FF2B5EF4-FFF2-40B4-BE49-F238E27FC236}">
                <a16:creationId xmlns:a16="http://schemas.microsoft.com/office/drawing/2014/main" id="{8072B24A-14D8-4661-A8D5-80C02038B678}"/>
              </a:ext>
            </a:extLst>
          </p:cNvPr>
          <p:cNvSpPr txBox="1"/>
          <p:nvPr/>
        </p:nvSpPr>
        <p:spPr>
          <a:xfrm>
            <a:off x="998738" y="6468382"/>
            <a:ext cx="7146524" cy="276999"/>
          </a:xfrm>
          <a:prstGeom prst="rect">
            <a:avLst/>
          </a:prstGeom>
          <a:noFill/>
        </p:spPr>
        <p:txBody>
          <a:bodyPr wrap="square">
            <a:spAutoFit/>
          </a:bodyPr>
          <a:lstStyle/>
          <a:p>
            <a:r>
              <a:rPr lang="pl-PL" sz="1200" b="1" dirty="0"/>
              <a:t>WYROK TRYBUNAŁU z dnia 12 maja 2021 r. W sprawie C‑87/20 (</a:t>
            </a:r>
            <a:r>
              <a:rPr lang="pl-PL" sz="1200" b="1" dirty="0">
                <a:effectLst/>
              </a:rPr>
              <a:t>ECLI:EU:C:2021:382)</a:t>
            </a:r>
            <a:endParaRPr lang="pl-PL" sz="1200" b="1" dirty="0"/>
          </a:p>
        </p:txBody>
      </p:sp>
    </p:spTree>
    <p:extLst>
      <p:ext uri="{BB962C8B-B14F-4D97-AF65-F5344CB8AC3E}">
        <p14:creationId xmlns:p14="http://schemas.microsoft.com/office/powerpoint/2010/main" val="31830720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A1216C4-F9C6-404D-8E18-4465BE2C82DC}"/>
              </a:ext>
            </a:extLst>
          </p:cNvPr>
          <p:cNvSpPr>
            <a:spLocks noGrp="1"/>
          </p:cNvSpPr>
          <p:nvPr>
            <p:ph type="title"/>
          </p:nvPr>
        </p:nvSpPr>
        <p:spPr>
          <a:xfrm>
            <a:off x="998738" y="63942"/>
            <a:ext cx="8229600" cy="1143000"/>
          </a:xfrm>
        </p:spPr>
        <p:txBody>
          <a:bodyPr/>
          <a:lstStyle/>
          <a:p>
            <a:r>
              <a:rPr lang="pl-PL" sz="2000" b="1" i="0" u="none" strike="noStrike" baseline="0" dirty="0">
                <a:solidFill>
                  <a:srgbClr val="006600"/>
                </a:solidFill>
                <a:latin typeface="+mn-lt"/>
              </a:rPr>
              <a:t>Przekroczenie limitu przyznanego odstępstwa</a:t>
            </a:r>
            <a:endParaRPr lang="pl-PL" sz="2000" dirty="0">
              <a:solidFill>
                <a:srgbClr val="006600"/>
              </a:solidFill>
            </a:endParaRPr>
          </a:p>
        </p:txBody>
      </p:sp>
      <p:sp>
        <p:nvSpPr>
          <p:cNvPr id="4" name="pole tekstowe 3">
            <a:extLst>
              <a:ext uri="{FF2B5EF4-FFF2-40B4-BE49-F238E27FC236}">
                <a16:creationId xmlns:a16="http://schemas.microsoft.com/office/drawing/2014/main" id="{1AA95C05-CA18-4BA6-9BEB-1D06504359FF}"/>
              </a:ext>
            </a:extLst>
          </p:cNvPr>
          <p:cNvSpPr txBox="1"/>
          <p:nvPr/>
        </p:nvSpPr>
        <p:spPr>
          <a:xfrm>
            <a:off x="1242875" y="2135126"/>
            <a:ext cx="7146524" cy="1323439"/>
          </a:xfrm>
          <a:prstGeom prst="rect">
            <a:avLst/>
          </a:prstGeom>
          <a:noFill/>
        </p:spPr>
        <p:txBody>
          <a:bodyPr wrap="square">
            <a:spAutoFit/>
          </a:bodyPr>
          <a:lstStyle/>
          <a:p>
            <a:pPr algn="just"/>
            <a:r>
              <a:rPr lang="pl-PL" sz="2000" b="1" dirty="0"/>
              <a:t>Jaka ilość okazów podlega konfiskacie przez organ celny </a:t>
            </a:r>
            <a:br>
              <a:rPr lang="pl-PL" sz="2000" b="1" dirty="0"/>
            </a:br>
            <a:r>
              <a:rPr lang="pl-PL" sz="2000" b="1" dirty="0"/>
              <a:t>w przypadku, gdy ilość okazów. np.. kawioru gatunków ryb jesiotrokształtnych będącego przedmiotem przywozu przekracza limit 125 g na osobę?</a:t>
            </a:r>
          </a:p>
        </p:txBody>
      </p:sp>
      <p:pic>
        <p:nvPicPr>
          <p:cNvPr id="9" name="Obraz 8">
            <a:extLst>
              <a:ext uri="{FF2B5EF4-FFF2-40B4-BE49-F238E27FC236}">
                <a16:creationId xmlns:a16="http://schemas.microsoft.com/office/drawing/2014/main" id="{5E39F497-E869-44BB-B415-97A0626271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22418" y="3994932"/>
            <a:ext cx="2360953" cy="2360953"/>
          </a:xfrm>
          <a:prstGeom prst="rect">
            <a:avLst/>
          </a:prstGeom>
        </p:spPr>
      </p:pic>
      <p:pic>
        <p:nvPicPr>
          <p:cNvPr id="1026" name="Picture 2" descr="Terespol: Próbował przemycić 5 kg czarnego kawioru | Kurier Lubelski">
            <a:extLst>
              <a:ext uri="{FF2B5EF4-FFF2-40B4-BE49-F238E27FC236}">
                <a16:creationId xmlns:a16="http://schemas.microsoft.com/office/drawing/2014/main" id="{FDDB00F5-57A7-45B9-8FDF-91908D12C9B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0625" y="3994932"/>
            <a:ext cx="3074214" cy="2305660"/>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a 5" descr="Znak zapytania kontur">
            <a:extLst>
              <a:ext uri="{FF2B5EF4-FFF2-40B4-BE49-F238E27FC236}">
                <a16:creationId xmlns:a16="http://schemas.microsoft.com/office/drawing/2014/main" id="{37CC3E71-656F-4C12-B9A6-61E90E15E6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58937" y="1141559"/>
            <a:ext cx="914400" cy="914400"/>
          </a:xfrm>
          <a:prstGeom prst="rect">
            <a:avLst/>
          </a:prstGeom>
        </p:spPr>
      </p:pic>
    </p:spTree>
    <p:extLst>
      <p:ext uri="{BB962C8B-B14F-4D97-AF65-F5344CB8AC3E}">
        <p14:creationId xmlns:p14="http://schemas.microsoft.com/office/powerpoint/2010/main" val="319679295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A1216C4-F9C6-404D-8E18-4465BE2C82DC}"/>
              </a:ext>
            </a:extLst>
          </p:cNvPr>
          <p:cNvSpPr>
            <a:spLocks noGrp="1"/>
          </p:cNvSpPr>
          <p:nvPr>
            <p:ph type="title"/>
          </p:nvPr>
        </p:nvSpPr>
        <p:spPr>
          <a:xfrm>
            <a:off x="1193979" y="0"/>
            <a:ext cx="8229600" cy="1143000"/>
          </a:xfrm>
        </p:spPr>
        <p:txBody>
          <a:bodyPr/>
          <a:lstStyle/>
          <a:p>
            <a:r>
              <a:rPr lang="pl-PL" sz="2400" b="1" i="0" u="none" strike="noStrike" baseline="0" dirty="0">
                <a:solidFill>
                  <a:srgbClr val="006600"/>
                </a:solidFill>
                <a:latin typeface="+mn-lt"/>
              </a:rPr>
              <a:t>Przekroczenie limitu przyznanego odstępstwa</a:t>
            </a:r>
            <a:endParaRPr lang="pl-PL" sz="2400" dirty="0">
              <a:latin typeface="+mn-lt"/>
            </a:endParaRPr>
          </a:p>
        </p:txBody>
      </p:sp>
      <p:sp>
        <p:nvSpPr>
          <p:cNvPr id="6" name="pole tekstowe 5">
            <a:extLst>
              <a:ext uri="{FF2B5EF4-FFF2-40B4-BE49-F238E27FC236}">
                <a16:creationId xmlns:a16="http://schemas.microsoft.com/office/drawing/2014/main" id="{5901330C-192A-4241-81BA-8F4C4CEDE356}"/>
              </a:ext>
            </a:extLst>
          </p:cNvPr>
          <p:cNvSpPr txBox="1"/>
          <p:nvPr/>
        </p:nvSpPr>
        <p:spPr>
          <a:xfrm>
            <a:off x="1138335" y="1591171"/>
            <a:ext cx="7472780" cy="1323439"/>
          </a:xfrm>
          <a:prstGeom prst="rect">
            <a:avLst/>
          </a:prstGeom>
          <a:noFill/>
        </p:spPr>
        <p:txBody>
          <a:bodyPr wrap="square">
            <a:spAutoFit/>
          </a:bodyPr>
          <a:lstStyle/>
          <a:p>
            <a:pPr algn="just"/>
            <a:r>
              <a:rPr lang="pl-PL" sz="1600" b="1" dirty="0">
                <a:solidFill>
                  <a:srgbClr val="FF0000"/>
                </a:solidFill>
              </a:rPr>
              <a:t>W przypadku gdy ilość kawioru gatunków ryb jesiotrokształtnych wprowadzona na obszar celny Unii przekracza limit 125 g na osobę, a importer nie posiada zezwolenia wydanego na dokonany przywóz, całkowita ilość tak przywiezionego kawioru gatunków ryb jesiotrokształtnych podlega konfiskacie przez właściwy organ celny.</a:t>
            </a:r>
          </a:p>
        </p:txBody>
      </p:sp>
      <p:sp>
        <p:nvSpPr>
          <p:cNvPr id="8" name="pole tekstowe 7">
            <a:extLst>
              <a:ext uri="{FF2B5EF4-FFF2-40B4-BE49-F238E27FC236}">
                <a16:creationId xmlns:a16="http://schemas.microsoft.com/office/drawing/2014/main" id="{8C718A27-2F77-41E8-AAA7-60D5BA2618C3}"/>
              </a:ext>
            </a:extLst>
          </p:cNvPr>
          <p:cNvSpPr txBox="1"/>
          <p:nvPr/>
        </p:nvSpPr>
        <p:spPr>
          <a:xfrm>
            <a:off x="1540276" y="6392428"/>
            <a:ext cx="7146524" cy="276999"/>
          </a:xfrm>
          <a:prstGeom prst="rect">
            <a:avLst/>
          </a:prstGeom>
          <a:noFill/>
        </p:spPr>
        <p:txBody>
          <a:bodyPr wrap="square">
            <a:spAutoFit/>
          </a:bodyPr>
          <a:lstStyle/>
          <a:p>
            <a:r>
              <a:rPr lang="pl-PL" sz="1200" b="1" dirty="0"/>
              <a:t>WYROK TRYBUNAŁU z dnia 12 maja 2021 r. W sprawie C‑87/20 (</a:t>
            </a:r>
            <a:r>
              <a:rPr lang="pl-PL" sz="1200" b="1" dirty="0">
                <a:effectLst/>
              </a:rPr>
              <a:t>ECLI:EU:C:2021:382)</a:t>
            </a:r>
            <a:endParaRPr lang="pl-PL" sz="1200" b="1" dirty="0"/>
          </a:p>
        </p:txBody>
      </p:sp>
      <p:pic>
        <p:nvPicPr>
          <p:cNvPr id="9" name="Obraz 8">
            <a:extLst>
              <a:ext uri="{FF2B5EF4-FFF2-40B4-BE49-F238E27FC236}">
                <a16:creationId xmlns:a16="http://schemas.microsoft.com/office/drawing/2014/main" id="{5E39F497-E869-44BB-B415-97A0626271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3652" y="4876890"/>
            <a:ext cx="1373176" cy="1373176"/>
          </a:xfrm>
          <a:prstGeom prst="rect">
            <a:avLst/>
          </a:prstGeom>
        </p:spPr>
      </p:pic>
      <p:pic>
        <p:nvPicPr>
          <p:cNvPr id="1026" name="Picture 2" descr="Terespol: Próbował przemycić 5 kg czarnego kawioru | Kurier Lubelski">
            <a:extLst>
              <a:ext uri="{FF2B5EF4-FFF2-40B4-BE49-F238E27FC236}">
                <a16:creationId xmlns:a16="http://schemas.microsoft.com/office/drawing/2014/main" id="{FDDB00F5-57A7-45B9-8FDF-91908D12C9B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5273" y="4629158"/>
            <a:ext cx="2161211" cy="1620908"/>
          </a:xfrm>
          <a:prstGeom prst="rect">
            <a:avLst/>
          </a:prstGeom>
          <a:noFill/>
          <a:extLst>
            <a:ext uri="{909E8E84-426E-40DD-AFC4-6F175D3DCCD1}">
              <a14:hiddenFill xmlns:a14="http://schemas.microsoft.com/office/drawing/2010/main">
                <a:solidFill>
                  <a:srgbClr val="FFFFFF"/>
                </a:solidFill>
              </a14:hiddenFill>
            </a:ext>
          </a:extLst>
        </p:spPr>
      </p:pic>
      <p:sp>
        <p:nvSpPr>
          <p:cNvPr id="10" name="pole tekstowe 9">
            <a:extLst>
              <a:ext uri="{FF2B5EF4-FFF2-40B4-BE49-F238E27FC236}">
                <a16:creationId xmlns:a16="http://schemas.microsoft.com/office/drawing/2014/main" id="{79597BED-E008-4B99-9029-F845CAE2A02D}"/>
              </a:ext>
            </a:extLst>
          </p:cNvPr>
          <p:cNvSpPr txBox="1"/>
          <p:nvPr/>
        </p:nvSpPr>
        <p:spPr>
          <a:xfrm>
            <a:off x="1138335" y="3105280"/>
            <a:ext cx="7669763" cy="1800814"/>
          </a:xfrm>
          <a:prstGeom prst="rect">
            <a:avLst/>
          </a:prstGeom>
          <a:noFill/>
        </p:spPr>
        <p:txBody>
          <a:bodyPr wrap="square">
            <a:spAutoFit/>
          </a:bodyPr>
          <a:lstStyle/>
          <a:p>
            <a:pPr marR="12700" indent="-304800" algn="just">
              <a:lnSpc>
                <a:spcPct val="115000"/>
              </a:lnSpc>
              <a:spcAft>
                <a:spcPts val="4800"/>
              </a:spcAft>
            </a:pPr>
            <a:r>
              <a:rPr lang="pl-PL" sz="1600" b="1" dirty="0">
                <a:solidFill>
                  <a:srgbClr val="000000"/>
                </a:solidFill>
                <a:effectLst/>
                <a:latin typeface="Arial" panose="020B0604020202020204" pitchFamily="34" charset="0"/>
                <a:ea typeface="Times New Roman" panose="02020603050405020304" pitchFamily="18" charset="0"/>
              </a:rPr>
              <a:t>Przeciwna wykładnia polegająca na przyjęciu w ramach tego odstępstwa, że wyłącznie ilość kawioru gatunków ryb jesiotrokształtnych przekraczająca limit 125 g na osobę podlega konfiskacie przez właściwy organ celny, sprowadzałaby się do zachęcenia do przywozu tych produktów z okazów bez zezwolenia na przywóz, oraz do naruszenia celu polegającego na </a:t>
            </a:r>
            <a:r>
              <a:rPr lang="pl-PL" sz="1600" b="1" dirty="0" err="1">
                <a:solidFill>
                  <a:srgbClr val="000000"/>
                </a:solidFill>
                <a:effectLst/>
                <a:latin typeface="Arial" panose="020B0604020202020204" pitchFamily="34" charset="0"/>
                <a:ea typeface="Times New Roman" panose="02020603050405020304" pitchFamily="18" charset="0"/>
              </a:rPr>
              <a:t>na</a:t>
            </a:r>
            <a:r>
              <a:rPr lang="pl-PL" sz="1600" b="1" dirty="0">
                <a:solidFill>
                  <a:srgbClr val="000000"/>
                </a:solidFill>
                <a:effectLst/>
                <a:latin typeface="Arial" panose="020B0604020202020204" pitchFamily="34" charset="0"/>
                <a:ea typeface="Times New Roman" panose="02020603050405020304" pitchFamily="18" charset="0"/>
              </a:rPr>
              <a:t> zapewnieniu skuteczności środków kontroli</a:t>
            </a:r>
            <a:r>
              <a:rPr lang="pl-PL" sz="1800" b="1" dirty="0">
                <a:solidFill>
                  <a:srgbClr val="000000"/>
                </a:solidFill>
                <a:effectLst/>
                <a:latin typeface="Arial" panose="020B0604020202020204" pitchFamily="34" charset="0"/>
                <a:ea typeface="Times New Roman" panose="02020603050405020304" pitchFamily="18" charset="0"/>
              </a:rPr>
              <a:t>.</a:t>
            </a:r>
            <a:endParaRPr lang="pl-PL"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14393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Motyw pakietu Office">
  <a:themeElements>
    <a:clrScheme name="MF_1">
      <a:dk1>
        <a:srgbClr val="000000"/>
      </a:dk1>
      <a:lt1>
        <a:srgbClr val="FFFFFF"/>
      </a:lt1>
      <a:dk2>
        <a:srgbClr val="919195"/>
      </a:dk2>
      <a:lt2>
        <a:srgbClr val="C9CACC"/>
      </a:lt2>
      <a:accent1>
        <a:srgbClr val="E31837"/>
      </a:accent1>
      <a:accent2>
        <a:srgbClr val="C9CACC"/>
      </a:accent2>
      <a:accent3>
        <a:srgbClr val="919195"/>
      </a:accent3>
      <a:accent4>
        <a:srgbClr val="ADAFB2"/>
      </a:accent4>
      <a:accent5>
        <a:srgbClr val="B5121B"/>
      </a:accent5>
      <a:accent6>
        <a:srgbClr val="EC7769"/>
      </a:accent6>
      <a:hlink>
        <a:srgbClr val="F7C6B9"/>
      </a:hlink>
      <a:folHlink>
        <a:srgbClr val="919195"/>
      </a:folHlink>
    </a:clrScheme>
    <a:fontScheme name="Office — klasyczny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2958</TotalTime>
  <Words>7612</Words>
  <Application>Microsoft Office PowerPoint</Application>
  <PresentationFormat>Pokaz na ekranie (4:3)</PresentationFormat>
  <Paragraphs>804</Paragraphs>
  <Slides>100</Slides>
  <Notes>1</Notes>
  <HiddenSlides>3</HiddenSlides>
  <MMClips>0</MMClips>
  <ScaleCrop>false</ScaleCrop>
  <HeadingPairs>
    <vt:vector size="6" baseType="variant">
      <vt:variant>
        <vt:lpstr>Używane czcionki</vt:lpstr>
      </vt:variant>
      <vt:variant>
        <vt:i4>14</vt:i4>
      </vt:variant>
      <vt:variant>
        <vt:lpstr>Motyw</vt:lpstr>
      </vt:variant>
      <vt:variant>
        <vt:i4>2</vt:i4>
      </vt:variant>
      <vt:variant>
        <vt:lpstr>Tytuły slajdów</vt:lpstr>
      </vt:variant>
      <vt:variant>
        <vt:i4>100</vt:i4>
      </vt:variant>
    </vt:vector>
  </HeadingPairs>
  <TitlesOfParts>
    <vt:vector size="116" baseType="lpstr">
      <vt:lpstr>&amp;quot</vt:lpstr>
      <vt:lpstr>-apple-system</vt:lpstr>
      <vt:lpstr>Arial</vt:lpstr>
      <vt:lpstr>calibre</vt:lpstr>
      <vt:lpstr>Calibri</vt:lpstr>
      <vt:lpstr>Calibri Light</vt:lpstr>
      <vt:lpstr>Cambria</vt:lpstr>
      <vt:lpstr>EUAlbertina-Regular-Identity-H</vt:lpstr>
      <vt:lpstr>lato</vt:lpstr>
      <vt:lpstr>Roboto</vt:lpstr>
      <vt:lpstr>Symbol</vt:lpstr>
      <vt:lpstr>Times New Roman</vt:lpstr>
      <vt:lpstr>Times New Roman ,serif</vt:lpstr>
      <vt:lpstr>Wingdings</vt:lpstr>
      <vt:lpstr>Motyw pakietu Office</vt:lpstr>
      <vt:lpstr>1_Motyw pakietu Office</vt:lpstr>
      <vt:lpstr>Prezentacja programu PowerPoint</vt:lpstr>
      <vt:lpstr>Zawartość prezentacji </vt:lpstr>
      <vt:lpstr>KRAJOWA ADMINISTRACJA SKARBOWA </vt:lpstr>
      <vt:lpstr>Prezentacja programu PowerPoint</vt:lpstr>
      <vt:lpstr>Izba Administracji Skarbowej  w Gdańsku</vt:lpstr>
      <vt:lpstr>Prezentacja programu PowerPoint</vt:lpstr>
      <vt:lpstr>Ochrona przyrody</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CITES w Polsce i Unii Europejskiej </vt:lpstr>
      <vt:lpstr> CITES – zakres regulacji UE WTR </vt:lpstr>
      <vt:lpstr>Obszary naruszeń postanowień CITES</vt:lpstr>
      <vt:lpstr>Proces przewozu i kontroli okazów CITES</vt:lpstr>
      <vt:lpstr>Przestępstwa w stosunku do okazów CITES</vt:lpstr>
      <vt:lpstr>Prezentacja programu PowerPoint</vt:lpstr>
      <vt:lpstr>CITES czyli Okazy zagrożone wyginięciem</vt:lpstr>
      <vt:lpstr>Zależność złączników  Aneks CITES/Aneks UE WTR</vt:lpstr>
      <vt:lpstr>…….okaz gatunku chronionego/zagrożonego ?</vt:lpstr>
      <vt:lpstr>Czyli okazami będą towary,  takie jak:</vt:lpstr>
      <vt:lpstr>Prezentacja programu PowerPoint</vt:lpstr>
      <vt:lpstr>Narzędzia i sposoby Identyfikacji okazów</vt:lpstr>
      <vt:lpstr>Prezentacja programu PowerPoint</vt:lpstr>
      <vt:lpstr>Prezentacja programu PowerPoint</vt:lpstr>
      <vt:lpstr>OKAZ ?</vt:lpstr>
      <vt:lpstr>   Identyfikacja gatunku - Rafinowana żółć z niedźwiedzia- zastrzyk żółciowy     </vt:lpstr>
      <vt:lpstr> Identyfikacja – Jesiotr ? </vt:lpstr>
      <vt:lpstr>Identyfikacja – Urny z Dalbergii latifolia </vt:lpstr>
      <vt:lpstr>Prezentacja programu PowerPoint</vt:lpstr>
      <vt:lpstr>Prezentacja programu PowerPoint</vt:lpstr>
      <vt:lpstr>Prezentacja programu PowerPoint</vt:lpstr>
      <vt:lpstr>    ZEZWOLENIA - OBRÓT KOMERCYJNY    </vt:lpstr>
      <vt:lpstr>  DOKUMENTY - ZEZWOLENIA/ŚWIADECTWA   </vt:lpstr>
      <vt:lpstr>Dokumenty CITES</vt:lpstr>
      <vt:lpstr>Prezentacja programu PowerPoint</vt:lpstr>
      <vt:lpstr>Zasady wprowadzania do UE, wyprowadzania z UE oraz miejsca kontroli okazów CITES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Dokument wywozowy</vt:lpstr>
      <vt:lpstr>Prezentacja programu PowerPoint</vt:lpstr>
      <vt:lpstr>Prezentacja programu PowerPoint</vt:lpstr>
      <vt:lpstr>Prezentacja programu PowerPoint</vt:lpstr>
      <vt:lpstr>Przydatne definicje</vt:lpstr>
      <vt:lpstr>Prezentacja programu PowerPoint</vt:lpstr>
      <vt:lpstr>Prezentacja programu PowerPoint</vt:lpstr>
      <vt:lpstr>Testudo hermani – żółwie greckie  aneks/załącznik I/A</vt:lpstr>
      <vt:lpstr>W polu nr 19 świadectwa zostały określone cele dla których przedmiotowe świadectwo zostało wydane: - pole 2 zgoda na  handel/sprzedaży - pole 3 zgodna na przemieszczanie (przewóz)  </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  Odstępstwa </vt:lpstr>
      <vt:lpstr> Dobra prywatne lub stanowiące część  gospodarstwa domowego </vt:lpstr>
      <vt:lpstr>Prezentacja programu PowerPoint</vt:lpstr>
      <vt:lpstr>Odstępstwa - zasady </vt:lpstr>
      <vt:lpstr>Przedmiot odstępstw</vt:lpstr>
      <vt:lpstr>Podmiot odstępstw</vt:lpstr>
      <vt:lpstr>Odstępstwa - Wprowadzenie do UE</vt:lpstr>
      <vt:lpstr>Odstępstwa –  Ponowne  wprowadzenie do UE  </vt:lpstr>
      <vt:lpstr>Odstępstwa – Wyprowadzenie z UE</vt:lpstr>
      <vt:lpstr>Odstępstwa –  Ponowne wyprowadzenie z  UE </vt:lpstr>
      <vt:lpstr>Prezentacja programu PowerPoint</vt:lpstr>
      <vt:lpstr>limity dotyczące ilości okazów przewożonych jednorazowo przez pojedynczą osobę przekraczającą granicę Unii Europejskiej </vt:lpstr>
      <vt:lpstr>limity dotyczące ilości okazów przewożonych jednorazowo przez pojedynczą osobę przekraczającą granicę Unii Europejskiej </vt:lpstr>
      <vt:lpstr>ODSTĘPSTWA </vt:lpstr>
      <vt:lpstr>Odstępstwa</vt:lpstr>
      <vt:lpstr>Agarwood</vt:lpstr>
      <vt:lpstr>Prezentacja programu PowerPoint</vt:lpstr>
      <vt:lpstr>Informacje wymagane na etykiecie opakowania  z kawiorem </vt:lpstr>
      <vt:lpstr>  Komercyjne wykorzystanie dóbr osobistych i majątku gospodarstwa domowego na terytorium Unii  </vt:lpstr>
      <vt:lpstr>Przykład z lotniska w Gdańsku</vt:lpstr>
      <vt:lpstr>Prezentacja programu PowerPoint</vt:lpstr>
      <vt:lpstr>Przewóz  okazu w charakterze upominku !!!!</vt:lpstr>
      <vt:lpstr>Przewóz  okazu w charakterze upominku !!!!</vt:lpstr>
      <vt:lpstr>Przekroczenie limitu przyznanego odstępstwa</vt:lpstr>
      <vt:lpstr>Przekroczenie limitu przyznanego odstępstwa</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Andrzej Świstowskia</dc:creator>
  <cp:lastModifiedBy>Andrzej Świstowski</cp:lastModifiedBy>
  <cp:revision>621</cp:revision>
  <dcterms:created xsi:type="dcterms:W3CDTF">2020-02-22T16:22:11Z</dcterms:created>
  <dcterms:modified xsi:type="dcterms:W3CDTF">2021-09-08T20:15:01Z</dcterms:modified>
</cp:coreProperties>
</file>